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148.xml"/>
  <Override ContentType="application/vnd.openxmlformats-officedocument.presentationml.notesSlide+xml" PartName="/ppt/notesSlides/notesSlide39.xml"/>
  <Override ContentType="application/vnd.openxmlformats-officedocument.presentationml.notesSlide+xml" PartName="/ppt/notesSlides/notesSlide135.xml"/>
  <Override ContentType="application/vnd.openxmlformats-officedocument.presentationml.notesSlide+xml" PartName="/ppt/notesSlides/notesSlide137.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163.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161.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59.xml"/>
  <Override ContentType="application/vnd.openxmlformats-officedocument.presentationml.notesSlide+xml" PartName="/ppt/notesSlides/notesSlide124.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60.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140.xml"/>
  <Override ContentType="application/vnd.openxmlformats-officedocument.presentationml.notesSlide+xml" PartName="/ppt/notesSlides/notesSlide154.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149.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164.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128.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162.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158.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164.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54.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141.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20.xml"/>
  <Override ContentType="application/vnd.openxmlformats-officedocument.presentationml.slide+xml" PartName="/ppt/slides/slide16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31.xml"/>
  <Override ContentType="application/vnd.openxmlformats-officedocument.presentationml.slide+xml" PartName="/ppt/slides/slide159.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163.xml"/>
  <Override ContentType="application/vnd.openxmlformats-officedocument.presentationml.slide+xml" PartName="/ppt/slides/slide31.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57.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30.xml"/>
  <Override ContentType="application/vnd.openxmlformats-officedocument.presentationml.slide+xml" PartName="/ppt/slides/slide147.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153.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149.xml"/>
  <Override ContentType="application/vnd.openxmlformats-officedocument.presentationml.slide+xml" PartName="/ppt/slides/slide49.xml"/>
  <Override ContentType="application/vnd.openxmlformats-officedocument.presentationml.slide+xml" PartName="/ppt/slides/slide124.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51.xml"/>
  <Override ContentType="application/vnd.openxmlformats-officedocument.presentationml.slide+xml" PartName="/ppt/slides/slide109.xml"/>
  <Override ContentType="application/vnd.openxmlformats-officedocument.presentationml.slide+xml" PartName="/ppt/slides/slide134.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160.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43.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32.xml"/>
  <Override ContentType="application/vnd.openxmlformats-officedocument.presentationml.slide+xml" PartName="/ppt/slides/slide162.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128.xml"/>
  <Override ContentType="application/vnd.openxmlformats-officedocument.presentationml.slide+xml" PartName="/ppt/slides/slide15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88" r:id="rId137"/>
    <p:sldId id="389" r:id="rId138"/>
    <p:sldId id="390" r:id="rId139"/>
    <p:sldId id="391" r:id="rId140"/>
    <p:sldId id="392" r:id="rId141"/>
    <p:sldId id="393" r:id="rId142"/>
    <p:sldId id="394" r:id="rId143"/>
    <p:sldId id="395" r:id="rId144"/>
    <p:sldId id="396" r:id="rId145"/>
    <p:sldId id="397" r:id="rId146"/>
    <p:sldId id="398" r:id="rId147"/>
    <p:sldId id="399" r:id="rId148"/>
    <p:sldId id="400" r:id="rId149"/>
    <p:sldId id="401" r:id="rId150"/>
    <p:sldId id="402" r:id="rId151"/>
    <p:sldId id="403" r:id="rId152"/>
    <p:sldId id="404" r:id="rId153"/>
    <p:sldId id="405" r:id="rId154"/>
    <p:sldId id="406" r:id="rId155"/>
    <p:sldId id="407" r:id="rId156"/>
    <p:sldId id="408" r:id="rId157"/>
    <p:sldId id="409" r:id="rId158"/>
    <p:sldId id="410" r:id="rId159"/>
    <p:sldId id="411" r:id="rId160"/>
    <p:sldId id="412" r:id="rId161"/>
    <p:sldId id="413" r:id="rId162"/>
    <p:sldId id="414" r:id="rId163"/>
    <p:sldId id="415" r:id="rId164"/>
    <p:sldId id="416" r:id="rId165"/>
    <p:sldId id="417" r:id="rId166"/>
    <p:sldId id="418" r:id="rId167"/>
    <p:sldId id="419" r:id="rId168"/>
  </p:sldIdLst>
  <p:sldSz cy="6858000" cx="12192000"/>
  <p:notesSz cx="6858000" cy="9144000"/>
  <p:embeddedFontLst>
    <p:embeddedFont>
      <p:font typeface="Ubuntu"/>
      <p:regular r:id="rId169"/>
      <p:bold r:id="rId170"/>
      <p:italic r:id="rId171"/>
      <p:boldItalic r:id="rId172"/>
    </p:embeddedFont>
    <p:embeddedFont>
      <p:font typeface="Ubuntu Light"/>
      <p:regular r:id="rId173"/>
      <p:bold r:id="rId174"/>
      <p:italic r:id="rId175"/>
      <p:boldItalic r:id="rId176"/>
    </p:embeddedFont>
    <p:embeddedFont>
      <p:font typeface="Roboto Medium"/>
      <p:regular r:id="rId177"/>
      <p:bold r:id="rId178"/>
      <p:italic r:id="rId179"/>
      <p:boldItalic r:id="rId180"/>
    </p:embeddedFont>
    <p:embeddedFont>
      <p:font typeface="Ubuntu Medium"/>
      <p:regular r:id="rId181"/>
      <p:bold r:id="rId182"/>
      <p:italic r:id="rId183"/>
      <p:boldItalic r:id="rId184"/>
    </p:embeddedFont>
    <p:embeddedFont>
      <p:font typeface="Corben"/>
      <p:bold r:id="rId185"/>
    </p:embeddedFont>
    <p:embeddedFont>
      <p:font typeface="Helvetica Neue"/>
      <p:regular r:id="rId186"/>
      <p:bold r:id="rId187"/>
      <p:italic r:id="rId188"/>
      <p:boldItalic r:id="rId189"/>
    </p:embeddedFont>
    <p:embeddedFont>
      <p:font typeface="Roboto Light"/>
      <p:regular r:id="rId190"/>
      <p:bold r:id="rId191"/>
      <p:italic r:id="rId192"/>
      <p:boldItalic r:id="rId193"/>
    </p:embeddedFont>
    <p:embeddedFont>
      <p:font typeface="Roboto Mono"/>
      <p:regular r:id="rId194"/>
      <p:bold r:id="rId195"/>
      <p:italic r:id="rId196"/>
      <p:boldItalic r:id="rId197"/>
    </p:embeddedFont>
    <p:embeddedFont>
      <p:font typeface="Century Gothic"/>
      <p:regular r:id="rId198"/>
      <p:bold r:id="rId199"/>
      <p:italic r:id="rId200"/>
      <p:boldItalic r:id="rId201"/>
    </p:embeddedFont>
    <p:embeddedFont>
      <p:font typeface="Oswald Medium"/>
      <p:regular r:id="rId202"/>
      <p:bold r:id="rId203"/>
    </p:embeddedFont>
    <p:embeddedFont>
      <p:font typeface="Roboto"/>
      <p:regular r:id="rId204"/>
      <p:bold r:id="rId205"/>
      <p:italic r:id="rId206"/>
      <p:boldItalic r:id="rId207"/>
    </p:embeddedFont>
    <p:embeddedFont>
      <p:font typeface="Bodoni"/>
      <p:regular r:id="rId208"/>
      <p:bold r:id="rId209"/>
      <p:italic r:id="rId210"/>
      <p:boldItalic r:id="rId211"/>
    </p:embeddedFont>
    <p:embeddedFont>
      <p:font typeface="Oswald"/>
      <p:regular r:id="rId212"/>
      <p:bold r:id="rId213"/>
    </p:embeddedFont>
    <p:embeddedFont>
      <p:font typeface="Gill Sans"/>
      <p:regular r:id="rId214"/>
      <p:bold r:id="rId2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190" Type="http://schemas.openxmlformats.org/officeDocument/2006/relationships/font" Target="fonts/RobotoLight-regular.fntdata"/><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194" Type="http://schemas.openxmlformats.org/officeDocument/2006/relationships/font" Target="fonts/RobotoMono-regular.fntdata"/><Relationship Id="rId43" Type="http://schemas.openxmlformats.org/officeDocument/2006/relationships/slide" Target="slides/slide39.xml"/><Relationship Id="rId193" Type="http://schemas.openxmlformats.org/officeDocument/2006/relationships/font" Target="fonts/RobotoLight-boldItalic.fntdata"/><Relationship Id="rId46" Type="http://schemas.openxmlformats.org/officeDocument/2006/relationships/slide" Target="slides/slide42.xml"/><Relationship Id="rId192" Type="http://schemas.openxmlformats.org/officeDocument/2006/relationships/font" Target="fonts/RobotoLight-italic.fntdata"/><Relationship Id="rId45" Type="http://schemas.openxmlformats.org/officeDocument/2006/relationships/slide" Target="slides/slide41.xml"/><Relationship Id="rId191" Type="http://schemas.openxmlformats.org/officeDocument/2006/relationships/font" Target="fonts/RobotoLight-bold.fntdata"/><Relationship Id="rId48" Type="http://schemas.openxmlformats.org/officeDocument/2006/relationships/slide" Target="slides/slide44.xml"/><Relationship Id="rId187" Type="http://schemas.openxmlformats.org/officeDocument/2006/relationships/font" Target="fonts/HelveticaNeue-bold.fntdata"/><Relationship Id="rId47" Type="http://schemas.openxmlformats.org/officeDocument/2006/relationships/slide" Target="slides/slide43.xml"/><Relationship Id="rId186" Type="http://schemas.openxmlformats.org/officeDocument/2006/relationships/font" Target="fonts/HelveticaNeue-regular.fntdata"/><Relationship Id="rId185" Type="http://schemas.openxmlformats.org/officeDocument/2006/relationships/font" Target="fonts/Corben-bold.fntdata"/><Relationship Id="rId49" Type="http://schemas.openxmlformats.org/officeDocument/2006/relationships/slide" Target="slides/slide45.xml"/><Relationship Id="rId184" Type="http://schemas.openxmlformats.org/officeDocument/2006/relationships/font" Target="fonts/UbuntuMedium-boldItalic.fntdata"/><Relationship Id="rId189" Type="http://schemas.openxmlformats.org/officeDocument/2006/relationships/font" Target="fonts/HelveticaNeue-boldItalic.fntdata"/><Relationship Id="rId188" Type="http://schemas.openxmlformats.org/officeDocument/2006/relationships/font" Target="fonts/HelveticaNeue-italic.fntdata"/><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183" Type="http://schemas.openxmlformats.org/officeDocument/2006/relationships/font" Target="fonts/UbuntuMedium-italic.fntdata"/><Relationship Id="rId32" Type="http://schemas.openxmlformats.org/officeDocument/2006/relationships/slide" Target="slides/slide28.xml"/><Relationship Id="rId182" Type="http://schemas.openxmlformats.org/officeDocument/2006/relationships/font" Target="fonts/UbuntuMedium-bold.fntdata"/><Relationship Id="rId35" Type="http://schemas.openxmlformats.org/officeDocument/2006/relationships/slide" Target="slides/slide31.xml"/><Relationship Id="rId181" Type="http://schemas.openxmlformats.org/officeDocument/2006/relationships/font" Target="fonts/UbuntuMedium-regular.fntdata"/><Relationship Id="rId34" Type="http://schemas.openxmlformats.org/officeDocument/2006/relationships/slide" Target="slides/slide30.xml"/><Relationship Id="rId180" Type="http://schemas.openxmlformats.org/officeDocument/2006/relationships/font" Target="fonts/RobotoMedium-boldItalic.fntdata"/><Relationship Id="rId37" Type="http://schemas.openxmlformats.org/officeDocument/2006/relationships/slide" Target="slides/slide33.xml"/><Relationship Id="rId176" Type="http://schemas.openxmlformats.org/officeDocument/2006/relationships/font" Target="fonts/UbuntuLight-boldItalic.fntdata"/><Relationship Id="rId36" Type="http://schemas.openxmlformats.org/officeDocument/2006/relationships/slide" Target="slides/slide32.xml"/><Relationship Id="rId175" Type="http://schemas.openxmlformats.org/officeDocument/2006/relationships/font" Target="fonts/UbuntuLight-italic.fntdata"/><Relationship Id="rId39" Type="http://schemas.openxmlformats.org/officeDocument/2006/relationships/slide" Target="slides/slide35.xml"/><Relationship Id="rId174" Type="http://schemas.openxmlformats.org/officeDocument/2006/relationships/font" Target="fonts/UbuntuLight-bold.fntdata"/><Relationship Id="rId38" Type="http://schemas.openxmlformats.org/officeDocument/2006/relationships/slide" Target="slides/slide34.xml"/><Relationship Id="rId173" Type="http://schemas.openxmlformats.org/officeDocument/2006/relationships/font" Target="fonts/UbuntuLight-regular.fntdata"/><Relationship Id="rId179" Type="http://schemas.openxmlformats.org/officeDocument/2006/relationships/font" Target="fonts/RobotoMedium-italic.fntdata"/><Relationship Id="rId178" Type="http://schemas.openxmlformats.org/officeDocument/2006/relationships/font" Target="fonts/RobotoMedium-bold.fntdata"/><Relationship Id="rId177" Type="http://schemas.openxmlformats.org/officeDocument/2006/relationships/font" Target="fonts/RobotoMedium-regular.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98" Type="http://schemas.openxmlformats.org/officeDocument/2006/relationships/font" Target="fonts/CenturyGothic-regular.fntdata"/><Relationship Id="rId14" Type="http://schemas.openxmlformats.org/officeDocument/2006/relationships/slide" Target="slides/slide10.xml"/><Relationship Id="rId197" Type="http://schemas.openxmlformats.org/officeDocument/2006/relationships/font" Target="fonts/RobotoMono-boldItalic.fntdata"/><Relationship Id="rId17" Type="http://schemas.openxmlformats.org/officeDocument/2006/relationships/slide" Target="slides/slide13.xml"/><Relationship Id="rId196" Type="http://schemas.openxmlformats.org/officeDocument/2006/relationships/font" Target="fonts/RobotoMono-italic.fntdata"/><Relationship Id="rId16" Type="http://schemas.openxmlformats.org/officeDocument/2006/relationships/slide" Target="slides/slide12.xml"/><Relationship Id="rId195" Type="http://schemas.openxmlformats.org/officeDocument/2006/relationships/font" Target="fonts/RobotoMono-bold.fntdata"/><Relationship Id="rId19" Type="http://schemas.openxmlformats.org/officeDocument/2006/relationships/slide" Target="slides/slide15.xml"/><Relationship Id="rId18" Type="http://schemas.openxmlformats.org/officeDocument/2006/relationships/slide" Target="slides/slide14.xml"/><Relationship Id="rId199" Type="http://schemas.openxmlformats.org/officeDocument/2006/relationships/font" Target="fonts/CenturyGothic-bold.fntdata"/><Relationship Id="rId84" Type="http://schemas.openxmlformats.org/officeDocument/2006/relationships/slide" Target="slides/slide80.xml"/><Relationship Id="rId83" Type="http://schemas.openxmlformats.org/officeDocument/2006/relationships/slide" Target="slides/slide79.xml"/><Relationship Id="rId86" Type="http://schemas.openxmlformats.org/officeDocument/2006/relationships/slide" Target="slides/slide82.xml"/><Relationship Id="rId85" Type="http://schemas.openxmlformats.org/officeDocument/2006/relationships/slide" Target="slides/slide81.xml"/><Relationship Id="rId88" Type="http://schemas.openxmlformats.org/officeDocument/2006/relationships/slide" Target="slides/slide84.xml"/><Relationship Id="rId150" Type="http://schemas.openxmlformats.org/officeDocument/2006/relationships/slide" Target="slides/slide146.xml"/><Relationship Id="rId87" Type="http://schemas.openxmlformats.org/officeDocument/2006/relationships/slide" Target="slides/slide83.xml"/><Relationship Id="rId89" Type="http://schemas.openxmlformats.org/officeDocument/2006/relationships/slide" Target="slides/slide85.xml"/><Relationship Id="rId80" Type="http://schemas.openxmlformats.org/officeDocument/2006/relationships/slide" Target="slides/slide76.xml"/><Relationship Id="rId82" Type="http://schemas.openxmlformats.org/officeDocument/2006/relationships/slide" Target="slides/slide78.xml"/><Relationship Id="rId81" Type="http://schemas.openxmlformats.org/officeDocument/2006/relationships/slide" Target="slides/slide7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149" Type="http://schemas.openxmlformats.org/officeDocument/2006/relationships/slide" Target="slides/slide145.xml"/><Relationship Id="rId4" Type="http://schemas.openxmlformats.org/officeDocument/2006/relationships/notesMaster" Target="notesMasters/notesMaster1.xml"/><Relationship Id="rId148" Type="http://schemas.openxmlformats.org/officeDocument/2006/relationships/slide" Target="slides/slide144.xml"/><Relationship Id="rId9" Type="http://schemas.openxmlformats.org/officeDocument/2006/relationships/slide" Target="slides/slide5.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5" Type="http://schemas.openxmlformats.org/officeDocument/2006/relationships/slide" Target="slides/slide1.xml"/><Relationship Id="rId147" Type="http://schemas.openxmlformats.org/officeDocument/2006/relationships/slide" Target="slides/slide143.xml"/><Relationship Id="rId6" Type="http://schemas.openxmlformats.org/officeDocument/2006/relationships/slide" Target="slides/slide2.xml"/><Relationship Id="rId146" Type="http://schemas.openxmlformats.org/officeDocument/2006/relationships/slide" Target="slides/slide142.xml"/><Relationship Id="rId7" Type="http://schemas.openxmlformats.org/officeDocument/2006/relationships/slide" Target="slides/slide3.xml"/><Relationship Id="rId145" Type="http://schemas.openxmlformats.org/officeDocument/2006/relationships/slide" Target="slides/slide141.xml"/><Relationship Id="rId8" Type="http://schemas.openxmlformats.org/officeDocument/2006/relationships/slide" Target="slides/slide4.xml"/><Relationship Id="rId144" Type="http://schemas.openxmlformats.org/officeDocument/2006/relationships/slide" Target="slides/slide140.xml"/><Relationship Id="rId73" Type="http://schemas.openxmlformats.org/officeDocument/2006/relationships/slide" Target="slides/slide69.xml"/><Relationship Id="rId72" Type="http://schemas.openxmlformats.org/officeDocument/2006/relationships/slide" Target="slides/slide68.xml"/><Relationship Id="rId75" Type="http://schemas.openxmlformats.org/officeDocument/2006/relationships/slide" Target="slides/slide71.xml"/><Relationship Id="rId74" Type="http://schemas.openxmlformats.org/officeDocument/2006/relationships/slide" Target="slides/slide70.xml"/><Relationship Id="rId77" Type="http://schemas.openxmlformats.org/officeDocument/2006/relationships/slide" Target="slides/slide73.xml"/><Relationship Id="rId76" Type="http://schemas.openxmlformats.org/officeDocument/2006/relationships/slide" Target="slides/slide72.xml"/><Relationship Id="rId79" Type="http://schemas.openxmlformats.org/officeDocument/2006/relationships/slide" Target="slides/slide75.xml"/><Relationship Id="rId78" Type="http://schemas.openxmlformats.org/officeDocument/2006/relationships/slide" Target="slides/slide74.xml"/><Relationship Id="rId71" Type="http://schemas.openxmlformats.org/officeDocument/2006/relationships/slide" Target="slides/slide67.xml"/><Relationship Id="rId70" Type="http://schemas.openxmlformats.org/officeDocument/2006/relationships/slide" Target="slides/slide66.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62" Type="http://schemas.openxmlformats.org/officeDocument/2006/relationships/slide" Target="slides/slide58.xml"/><Relationship Id="rId61" Type="http://schemas.openxmlformats.org/officeDocument/2006/relationships/slide" Target="slides/slide57.xml"/><Relationship Id="rId64" Type="http://schemas.openxmlformats.org/officeDocument/2006/relationships/slide" Target="slides/slide60.xml"/><Relationship Id="rId63" Type="http://schemas.openxmlformats.org/officeDocument/2006/relationships/slide" Target="slides/slide59.xml"/><Relationship Id="rId66" Type="http://schemas.openxmlformats.org/officeDocument/2006/relationships/slide" Target="slides/slide62.xml"/><Relationship Id="rId172" Type="http://schemas.openxmlformats.org/officeDocument/2006/relationships/font" Target="fonts/Ubuntu-boldItalic.fntdata"/><Relationship Id="rId65" Type="http://schemas.openxmlformats.org/officeDocument/2006/relationships/slide" Target="slides/slide61.xml"/><Relationship Id="rId171" Type="http://schemas.openxmlformats.org/officeDocument/2006/relationships/font" Target="fonts/Ubuntu-italic.fntdata"/><Relationship Id="rId68" Type="http://schemas.openxmlformats.org/officeDocument/2006/relationships/slide" Target="slides/slide64.xml"/><Relationship Id="rId170" Type="http://schemas.openxmlformats.org/officeDocument/2006/relationships/font" Target="fonts/Ubuntu-bold.fntdata"/><Relationship Id="rId67" Type="http://schemas.openxmlformats.org/officeDocument/2006/relationships/slide" Target="slides/slide63.xml"/><Relationship Id="rId60" Type="http://schemas.openxmlformats.org/officeDocument/2006/relationships/slide" Target="slides/slide56.xml"/><Relationship Id="rId165" Type="http://schemas.openxmlformats.org/officeDocument/2006/relationships/slide" Target="slides/slide161.xml"/><Relationship Id="rId69" Type="http://schemas.openxmlformats.org/officeDocument/2006/relationships/slide" Target="slides/slide65.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9" Type="http://schemas.openxmlformats.org/officeDocument/2006/relationships/font" Target="fonts/Ubuntu-regular.fntdata"/><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55" Type="http://schemas.openxmlformats.org/officeDocument/2006/relationships/slide" Target="slides/slide51.xml"/><Relationship Id="rId161" Type="http://schemas.openxmlformats.org/officeDocument/2006/relationships/slide" Target="slides/slide157.xml"/><Relationship Id="rId54" Type="http://schemas.openxmlformats.org/officeDocument/2006/relationships/slide" Target="slides/slide50.xml"/><Relationship Id="rId160" Type="http://schemas.openxmlformats.org/officeDocument/2006/relationships/slide" Target="slides/slide156.xml"/><Relationship Id="rId57" Type="http://schemas.openxmlformats.org/officeDocument/2006/relationships/slide" Target="slides/slide53.xml"/><Relationship Id="rId56" Type="http://schemas.openxmlformats.org/officeDocument/2006/relationships/slide" Target="slides/slide52.xml"/><Relationship Id="rId159" Type="http://schemas.openxmlformats.org/officeDocument/2006/relationships/slide" Target="slides/slide155.xml"/><Relationship Id="rId59" Type="http://schemas.openxmlformats.org/officeDocument/2006/relationships/slide" Target="slides/slide55.xml"/><Relationship Id="rId154" Type="http://schemas.openxmlformats.org/officeDocument/2006/relationships/slide" Target="slides/slide150.xml"/><Relationship Id="rId58" Type="http://schemas.openxmlformats.org/officeDocument/2006/relationships/slide" Target="slides/slide54.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9" Type="http://schemas.openxmlformats.org/officeDocument/2006/relationships/slide" Target="slides/slide105.xml"/><Relationship Id="rId108" Type="http://schemas.openxmlformats.org/officeDocument/2006/relationships/slide" Target="slides/slide104.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215" Type="http://schemas.openxmlformats.org/officeDocument/2006/relationships/font" Target="fonts/GillSans-bold.fntdata"/><Relationship Id="rId214" Type="http://schemas.openxmlformats.org/officeDocument/2006/relationships/font" Target="fonts/GillSans-regular.fntdata"/><Relationship Id="rId213" Type="http://schemas.openxmlformats.org/officeDocument/2006/relationships/font" Target="fonts/Oswald-bold.fntdata"/><Relationship Id="rId212" Type="http://schemas.openxmlformats.org/officeDocument/2006/relationships/font" Target="fonts/Oswald-regular.fntdata"/><Relationship Id="rId211" Type="http://schemas.openxmlformats.org/officeDocument/2006/relationships/font" Target="fonts/Bodoni-boldItalic.fntdata"/><Relationship Id="rId210" Type="http://schemas.openxmlformats.org/officeDocument/2006/relationships/font" Target="fonts/Bodoni-italic.fntdata"/><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1" Type="http://schemas.openxmlformats.org/officeDocument/2006/relationships/slide" Target="slides/slide117.xml"/><Relationship Id="rId120" Type="http://schemas.openxmlformats.org/officeDocument/2006/relationships/slide" Target="slides/slide116.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95" Type="http://schemas.openxmlformats.org/officeDocument/2006/relationships/slide" Target="slides/slide91.xml"/><Relationship Id="rId94" Type="http://schemas.openxmlformats.org/officeDocument/2006/relationships/slide" Target="slides/slide90.xml"/><Relationship Id="rId97" Type="http://schemas.openxmlformats.org/officeDocument/2006/relationships/slide" Target="slides/slide93.xml"/><Relationship Id="rId96" Type="http://schemas.openxmlformats.org/officeDocument/2006/relationships/slide" Target="slides/slide92.xml"/><Relationship Id="rId99" Type="http://schemas.openxmlformats.org/officeDocument/2006/relationships/slide" Target="slides/slide95.xml"/><Relationship Id="rId98" Type="http://schemas.openxmlformats.org/officeDocument/2006/relationships/slide" Target="slides/slide94.xml"/><Relationship Id="rId91" Type="http://schemas.openxmlformats.org/officeDocument/2006/relationships/slide" Target="slides/slide87.xml"/><Relationship Id="rId90" Type="http://schemas.openxmlformats.org/officeDocument/2006/relationships/slide" Target="slides/slide86.xml"/><Relationship Id="rId93" Type="http://schemas.openxmlformats.org/officeDocument/2006/relationships/slide" Target="slides/slide89.xml"/><Relationship Id="rId92" Type="http://schemas.openxmlformats.org/officeDocument/2006/relationships/slide" Target="slides/slide88.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9" Type="http://schemas.openxmlformats.org/officeDocument/2006/relationships/slide" Target="slides/slide115.xml"/><Relationship Id="rId110" Type="http://schemas.openxmlformats.org/officeDocument/2006/relationships/slide" Target="slides/slide106.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206" Type="http://schemas.openxmlformats.org/officeDocument/2006/relationships/font" Target="fonts/Roboto-italic.fntdata"/><Relationship Id="rId205" Type="http://schemas.openxmlformats.org/officeDocument/2006/relationships/font" Target="fonts/Roboto-bold.fntdata"/><Relationship Id="rId204" Type="http://schemas.openxmlformats.org/officeDocument/2006/relationships/font" Target="fonts/Roboto-regular.fntdata"/><Relationship Id="rId203" Type="http://schemas.openxmlformats.org/officeDocument/2006/relationships/font" Target="fonts/OswaldMedium-bold.fntdata"/><Relationship Id="rId209" Type="http://schemas.openxmlformats.org/officeDocument/2006/relationships/font" Target="fonts/Bodoni-bold.fntdata"/><Relationship Id="rId208" Type="http://schemas.openxmlformats.org/officeDocument/2006/relationships/font" Target="fonts/Bodoni-regular.fntdata"/><Relationship Id="rId207" Type="http://schemas.openxmlformats.org/officeDocument/2006/relationships/font" Target="fonts/Roboto-boldItalic.fntdata"/><Relationship Id="rId202" Type="http://schemas.openxmlformats.org/officeDocument/2006/relationships/font" Target="fonts/OswaldMedium-regular.fntdata"/><Relationship Id="rId201" Type="http://schemas.openxmlformats.org/officeDocument/2006/relationships/font" Target="fonts/CenturyGothic-boldItalic.fntdata"/><Relationship Id="rId200" Type="http://schemas.openxmlformats.org/officeDocument/2006/relationships/font" Target="fonts/CenturyGothic-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531fa11529_0_5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g3531fa11529_0_5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2" name="Shape 902"/>
        <p:cNvGrpSpPr/>
        <p:nvPr/>
      </p:nvGrpSpPr>
      <p:grpSpPr>
        <a:xfrm>
          <a:off x="0" y="0"/>
          <a:ext cx="0" cy="0"/>
          <a:chOff x="0" y="0"/>
          <a:chExt cx="0" cy="0"/>
        </a:xfrm>
      </p:grpSpPr>
      <p:sp>
        <p:nvSpPr>
          <p:cNvPr id="903" name="Google Shape;903;g265719bd551_8_309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g265719bd551_8_30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g265719bd551_8_310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g265719bd551_8_3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4" name="Shape 914"/>
        <p:cNvGrpSpPr/>
        <p:nvPr/>
      </p:nvGrpSpPr>
      <p:grpSpPr>
        <a:xfrm>
          <a:off x="0" y="0"/>
          <a:ext cx="0" cy="0"/>
          <a:chOff x="0" y="0"/>
          <a:chExt cx="0" cy="0"/>
        </a:xfrm>
      </p:grpSpPr>
      <p:sp>
        <p:nvSpPr>
          <p:cNvPr id="915" name="Google Shape;915;g265719bd551_8_310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g265719bd551_8_31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65719bd551_8_311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g265719bd551_8_3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65719bd551_8_311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g265719bd551_8_31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8" name="Shape 938"/>
        <p:cNvGrpSpPr/>
        <p:nvPr/>
      </p:nvGrpSpPr>
      <p:grpSpPr>
        <a:xfrm>
          <a:off x="0" y="0"/>
          <a:ext cx="0" cy="0"/>
          <a:chOff x="0" y="0"/>
          <a:chExt cx="0" cy="0"/>
        </a:xfrm>
      </p:grpSpPr>
      <p:sp>
        <p:nvSpPr>
          <p:cNvPr id="939" name="Google Shape;939;g265719bd551_8_313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g265719bd551_8_3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265719bd551_8_314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g265719bd551_8_3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g331d5658e52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5" name="Google Shape;955;g331d5658e52_0_2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g331d5658e52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2" name="Google Shape;962;g331d5658e52_0_2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6" name="Shape 966"/>
        <p:cNvGrpSpPr/>
        <p:nvPr/>
      </p:nvGrpSpPr>
      <p:grpSpPr>
        <a:xfrm>
          <a:off x="0" y="0"/>
          <a:ext cx="0" cy="0"/>
          <a:chOff x="0" y="0"/>
          <a:chExt cx="0" cy="0"/>
        </a:xfrm>
      </p:grpSpPr>
      <p:sp>
        <p:nvSpPr>
          <p:cNvPr id="967" name="Google Shape;967;g331d5658e52_0_2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8" name="Google Shape;968;g331d5658e52_0_2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531fa11529_0_5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3531fa11529_0_5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2" name="Shape 972"/>
        <p:cNvGrpSpPr/>
        <p:nvPr/>
      </p:nvGrpSpPr>
      <p:grpSpPr>
        <a:xfrm>
          <a:off x="0" y="0"/>
          <a:ext cx="0" cy="0"/>
          <a:chOff x="0" y="0"/>
          <a:chExt cx="0" cy="0"/>
        </a:xfrm>
      </p:grpSpPr>
      <p:sp>
        <p:nvSpPr>
          <p:cNvPr id="973" name="Google Shape;973;g331d5658e52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4" name="Google Shape;974;g331d5658e52_0_2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g331d5658e52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9" name="Google Shape;979;g331d5658e52_0_2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331d5658e52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4" name="Google Shape;984;g331d5658e52_0_2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7" name="Shape 987"/>
        <p:cNvGrpSpPr/>
        <p:nvPr/>
      </p:nvGrpSpPr>
      <p:grpSpPr>
        <a:xfrm>
          <a:off x="0" y="0"/>
          <a:ext cx="0" cy="0"/>
          <a:chOff x="0" y="0"/>
          <a:chExt cx="0" cy="0"/>
        </a:xfrm>
      </p:grpSpPr>
      <p:sp>
        <p:nvSpPr>
          <p:cNvPr id="988" name="Google Shape;988;g331d5658e52_0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9" name="Google Shape;989;g331d5658e52_0_2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g331d5658e52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4" name="Google Shape;994;g331d5658e52_0_2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7" name="Shape 997"/>
        <p:cNvGrpSpPr/>
        <p:nvPr/>
      </p:nvGrpSpPr>
      <p:grpSpPr>
        <a:xfrm>
          <a:off x="0" y="0"/>
          <a:ext cx="0" cy="0"/>
          <a:chOff x="0" y="0"/>
          <a:chExt cx="0" cy="0"/>
        </a:xfrm>
      </p:grpSpPr>
      <p:sp>
        <p:nvSpPr>
          <p:cNvPr id="998" name="Google Shape;998;g331d5658e52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9" name="Google Shape;999;g331d5658e52_0_2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g265719bd551_8_3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g265719bd551_8_32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65719bd551_8_3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g265719bd551_8_324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g265719bd551_8_3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2" name="Google Shape;1022;g265719bd551_8_326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g265719bd551_8_3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g265719bd551_8_326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531fa11529_0_5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531fa11529_0_5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5" name="Shape 1035"/>
        <p:cNvGrpSpPr/>
        <p:nvPr/>
      </p:nvGrpSpPr>
      <p:grpSpPr>
        <a:xfrm>
          <a:off x="0" y="0"/>
          <a:ext cx="0" cy="0"/>
          <a:chOff x="0" y="0"/>
          <a:chExt cx="0" cy="0"/>
        </a:xfrm>
      </p:grpSpPr>
      <p:sp>
        <p:nvSpPr>
          <p:cNvPr id="1036" name="Google Shape;1036;g265719bd551_8_3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g265719bd551_8_327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5" name="Shape 1045"/>
        <p:cNvGrpSpPr/>
        <p:nvPr/>
      </p:nvGrpSpPr>
      <p:grpSpPr>
        <a:xfrm>
          <a:off x="0" y="0"/>
          <a:ext cx="0" cy="0"/>
          <a:chOff x="0" y="0"/>
          <a:chExt cx="0" cy="0"/>
        </a:xfrm>
      </p:grpSpPr>
      <p:sp>
        <p:nvSpPr>
          <p:cNvPr id="1046" name="Google Shape;1046;g265719bd551_8_3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g265719bd551_8_328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0" name="Shape 1050"/>
        <p:cNvGrpSpPr/>
        <p:nvPr/>
      </p:nvGrpSpPr>
      <p:grpSpPr>
        <a:xfrm>
          <a:off x="0" y="0"/>
          <a:ext cx="0" cy="0"/>
          <a:chOff x="0" y="0"/>
          <a:chExt cx="0" cy="0"/>
        </a:xfrm>
      </p:grpSpPr>
      <p:sp>
        <p:nvSpPr>
          <p:cNvPr id="1051" name="Google Shape;1051;g265719bd551_8_32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g265719bd551_8_329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5" name="Shape 1055"/>
        <p:cNvGrpSpPr/>
        <p:nvPr/>
      </p:nvGrpSpPr>
      <p:grpSpPr>
        <a:xfrm>
          <a:off x="0" y="0"/>
          <a:ext cx="0" cy="0"/>
          <a:chOff x="0" y="0"/>
          <a:chExt cx="0" cy="0"/>
        </a:xfrm>
      </p:grpSpPr>
      <p:sp>
        <p:nvSpPr>
          <p:cNvPr id="1056" name="Google Shape;1056;g265719bd551_8_32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g265719bd551_8_329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2" name="Shape 1062"/>
        <p:cNvGrpSpPr/>
        <p:nvPr/>
      </p:nvGrpSpPr>
      <p:grpSpPr>
        <a:xfrm>
          <a:off x="0" y="0"/>
          <a:ext cx="0" cy="0"/>
          <a:chOff x="0" y="0"/>
          <a:chExt cx="0" cy="0"/>
        </a:xfrm>
      </p:grpSpPr>
      <p:sp>
        <p:nvSpPr>
          <p:cNvPr id="1063" name="Google Shape;1063;g265719bd551_8_3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4" name="Google Shape;1064;g265719bd551_8_330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9" name="Shape 1069"/>
        <p:cNvGrpSpPr/>
        <p:nvPr/>
      </p:nvGrpSpPr>
      <p:grpSpPr>
        <a:xfrm>
          <a:off x="0" y="0"/>
          <a:ext cx="0" cy="0"/>
          <a:chOff x="0" y="0"/>
          <a:chExt cx="0" cy="0"/>
        </a:xfrm>
      </p:grpSpPr>
      <p:sp>
        <p:nvSpPr>
          <p:cNvPr id="1070" name="Google Shape;1070;g265719bd551_8_3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1" name="Google Shape;1071;g265719bd551_8_330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5" name="Shape 1075"/>
        <p:cNvGrpSpPr/>
        <p:nvPr/>
      </p:nvGrpSpPr>
      <p:grpSpPr>
        <a:xfrm>
          <a:off x="0" y="0"/>
          <a:ext cx="0" cy="0"/>
          <a:chOff x="0" y="0"/>
          <a:chExt cx="0" cy="0"/>
        </a:xfrm>
      </p:grpSpPr>
      <p:sp>
        <p:nvSpPr>
          <p:cNvPr id="1076" name="Google Shape;1076;g265719bd551_8_3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g265719bd551_8_331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1" name="Shape 1081"/>
        <p:cNvGrpSpPr/>
        <p:nvPr/>
      </p:nvGrpSpPr>
      <p:grpSpPr>
        <a:xfrm>
          <a:off x="0" y="0"/>
          <a:ext cx="0" cy="0"/>
          <a:chOff x="0" y="0"/>
          <a:chExt cx="0" cy="0"/>
        </a:xfrm>
      </p:grpSpPr>
      <p:sp>
        <p:nvSpPr>
          <p:cNvPr id="1082" name="Google Shape;1082;g265719bd551_8_3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3" name="Google Shape;1083;g265719bd551_8_331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265719bd551_8_3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8" name="Google Shape;1088;g265719bd551_8_33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3" name="Shape 1093"/>
        <p:cNvGrpSpPr/>
        <p:nvPr/>
      </p:nvGrpSpPr>
      <p:grpSpPr>
        <a:xfrm>
          <a:off x="0" y="0"/>
          <a:ext cx="0" cy="0"/>
          <a:chOff x="0" y="0"/>
          <a:chExt cx="0" cy="0"/>
        </a:xfrm>
      </p:grpSpPr>
      <p:sp>
        <p:nvSpPr>
          <p:cNvPr id="1094" name="Google Shape;1094;g265719bd551_8_33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95" name="Google Shape;1095;g265719bd551_8_3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531fa11529_0_5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531fa11529_0_5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2" name="Shape 1102"/>
        <p:cNvGrpSpPr/>
        <p:nvPr/>
      </p:nvGrpSpPr>
      <p:grpSpPr>
        <a:xfrm>
          <a:off x="0" y="0"/>
          <a:ext cx="0" cy="0"/>
          <a:chOff x="0" y="0"/>
          <a:chExt cx="0" cy="0"/>
        </a:xfrm>
      </p:grpSpPr>
      <p:sp>
        <p:nvSpPr>
          <p:cNvPr id="1103" name="Google Shape;1103;g265719bd551_8_33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04" name="Google Shape;1104;g265719bd551_8_3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1" name="Shape 1111"/>
        <p:cNvGrpSpPr/>
        <p:nvPr/>
      </p:nvGrpSpPr>
      <p:grpSpPr>
        <a:xfrm>
          <a:off x="0" y="0"/>
          <a:ext cx="0" cy="0"/>
          <a:chOff x="0" y="0"/>
          <a:chExt cx="0" cy="0"/>
        </a:xfrm>
      </p:grpSpPr>
      <p:sp>
        <p:nvSpPr>
          <p:cNvPr id="1112" name="Google Shape;1112;g265719bd551_8_336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13" name="Google Shape;1113;g265719bd551_8_3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9" name="Shape 1119"/>
        <p:cNvGrpSpPr/>
        <p:nvPr/>
      </p:nvGrpSpPr>
      <p:grpSpPr>
        <a:xfrm>
          <a:off x="0" y="0"/>
          <a:ext cx="0" cy="0"/>
          <a:chOff x="0" y="0"/>
          <a:chExt cx="0" cy="0"/>
        </a:xfrm>
      </p:grpSpPr>
      <p:sp>
        <p:nvSpPr>
          <p:cNvPr id="1120" name="Google Shape;1120;g265719bd551_8_336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1" name="Google Shape;1121;g265719bd551_8_33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4" name="Shape 1124"/>
        <p:cNvGrpSpPr/>
        <p:nvPr/>
      </p:nvGrpSpPr>
      <p:grpSpPr>
        <a:xfrm>
          <a:off x="0" y="0"/>
          <a:ext cx="0" cy="0"/>
          <a:chOff x="0" y="0"/>
          <a:chExt cx="0" cy="0"/>
        </a:xfrm>
      </p:grpSpPr>
      <p:sp>
        <p:nvSpPr>
          <p:cNvPr id="1125" name="Google Shape;1125;g265719bd551_8_33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26" name="Google Shape;1126;g265719bd551_8_33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4" name="Shape 1134"/>
        <p:cNvGrpSpPr/>
        <p:nvPr/>
      </p:nvGrpSpPr>
      <p:grpSpPr>
        <a:xfrm>
          <a:off x="0" y="0"/>
          <a:ext cx="0" cy="0"/>
          <a:chOff x="0" y="0"/>
          <a:chExt cx="0" cy="0"/>
        </a:xfrm>
      </p:grpSpPr>
      <p:sp>
        <p:nvSpPr>
          <p:cNvPr id="1135" name="Google Shape;1135;g265719bd551_8_34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36" name="Google Shape;1136;g265719bd551_8_3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4" name="Shape 1144"/>
        <p:cNvGrpSpPr/>
        <p:nvPr/>
      </p:nvGrpSpPr>
      <p:grpSpPr>
        <a:xfrm>
          <a:off x="0" y="0"/>
          <a:ext cx="0" cy="0"/>
          <a:chOff x="0" y="0"/>
          <a:chExt cx="0" cy="0"/>
        </a:xfrm>
      </p:grpSpPr>
      <p:sp>
        <p:nvSpPr>
          <p:cNvPr id="1145" name="Google Shape;1145;g265719bd551_8_34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6" name="Google Shape;1146;g265719bd551_8_34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5" name="Shape 1155"/>
        <p:cNvGrpSpPr/>
        <p:nvPr/>
      </p:nvGrpSpPr>
      <p:grpSpPr>
        <a:xfrm>
          <a:off x="0" y="0"/>
          <a:ext cx="0" cy="0"/>
          <a:chOff x="0" y="0"/>
          <a:chExt cx="0" cy="0"/>
        </a:xfrm>
      </p:grpSpPr>
      <p:sp>
        <p:nvSpPr>
          <p:cNvPr id="1156" name="Google Shape;1156;g265719bd551_8_34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7" name="Google Shape;1157;g265719bd551_8_34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2" name="Shape 1162"/>
        <p:cNvGrpSpPr/>
        <p:nvPr/>
      </p:nvGrpSpPr>
      <p:grpSpPr>
        <a:xfrm>
          <a:off x="0" y="0"/>
          <a:ext cx="0" cy="0"/>
          <a:chOff x="0" y="0"/>
          <a:chExt cx="0" cy="0"/>
        </a:xfrm>
      </p:grpSpPr>
      <p:sp>
        <p:nvSpPr>
          <p:cNvPr id="1163" name="Google Shape;1163;g265719bd551_8_34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4" name="Google Shape;1164;g265719bd551_8_34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8" name="Shape 1168"/>
        <p:cNvGrpSpPr/>
        <p:nvPr/>
      </p:nvGrpSpPr>
      <p:grpSpPr>
        <a:xfrm>
          <a:off x="0" y="0"/>
          <a:ext cx="0" cy="0"/>
          <a:chOff x="0" y="0"/>
          <a:chExt cx="0" cy="0"/>
        </a:xfrm>
      </p:grpSpPr>
      <p:sp>
        <p:nvSpPr>
          <p:cNvPr id="1169" name="Google Shape;1169;g265719bd551_8_343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0" name="Google Shape;1170;g265719bd551_8_34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8" name="Shape 1178"/>
        <p:cNvGrpSpPr/>
        <p:nvPr/>
      </p:nvGrpSpPr>
      <p:grpSpPr>
        <a:xfrm>
          <a:off x="0" y="0"/>
          <a:ext cx="0" cy="0"/>
          <a:chOff x="0" y="0"/>
          <a:chExt cx="0" cy="0"/>
        </a:xfrm>
      </p:grpSpPr>
      <p:sp>
        <p:nvSpPr>
          <p:cNvPr id="1179" name="Google Shape;1179;g265719bd551_8_34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0" name="Google Shape;1180;g265719bd551_8_34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531fa11529_0_5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3531fa11529_0_5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6" name="Shape 1186"/>
        <p:cNvGrpSpPr/>
        <p:nvPr/>
      </p:nvGrpSpPr>
      <p:grpSpPr>
        <a:xfrm>
          <a:off x="0" y="0"/>
          <a:ext cx="0" cy="0"/>
          <a:chOff x="0" y="0"/>
          <a:chExt cx="0" cy="0"/>
        </a:xfrm>
      </p:grpSpPr>
      <p:sp>
        <p:nvSpPr>
          <p:cNvPr id="1187" name="Google Shape;1187;g265719bd551_8_344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g265719bd551_8_34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7" name="Shape 1197"/>
        <p:cNvGrpSpPr/>
        <p:nvPr/>
      </p:nvGrpSpPr>
      <p:grpSpPr>
        <a:xfrm>
          <a:off x="0" y="0"/>
          <a:ext cx="0" cy="0"/>
          <a:chOff x="0" y="0"/>
          <a:chExt cx="0" cy="0"/>
        </a:xfrm>
      </p:grpSpPr>
      <p:sp>
        <p:nvSpPr>
          <p:cNvPr id="1198" name="Google Shape;1198;g265719bd551_8_34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9" name="Google Shape;1199;g265719bd551_8_34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65719bd551_8_348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5" name="Google Shape;1205;g265719bd551_8_34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0" name="Shape 1210"/>
        <p:cNvGrpSpPr/>
        <p:nvPr/>
      </p:nvGrpSpPr>
      <p:grpSpPr>
        <a:xfrm>
          <a:off x="0" y="0"/>
          <a:ext cx="0" cy="0"/>
          <a:chOff x="0" y="0"/>
          <a:chExt cx="0" cy="0"/>
        </a:xfrm>
      </p:grpSpPr>
      <p:sp>
        <p:nvSpPr>
          <p:cNvPr id="1211" name="Google Shape;1211;g265719bd551_8_348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2" name="Google Shape;1212;g265719bd551_8_34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8" name="Shape 1218"/>
        <p:cNvGrpSpPr/>
        <p:nvPr/>
      </p:nvGrpSpPr>
      <p:grpSpPr>
        <a:xfrm>
          <a:off x="0" y="0"/>
          <a:ext cx="0" cy="0"/>
          <a:chOff x="0" y="0"/>
          <a:chExt cx="0" cy="0"/>
        </a:xfrm>
      </p:grpSpPr>
      <p:sp>
        <p:nvSpPr>
          <p:cNvPr id="1219" name="Google Shape;1219;g265719bd551_8_349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0" name="Google Shape;1220;g265719bd551_8_34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6" name="Shape 1226"/>
        <p:cNvGrpSpPr/>
        <p:nvPr/>
      </p:nvGrpSpPr>
      <p:grpSpPr>
        <a:xfrm>
          <a:off x="0" y="0"/>
          <a:ext cx="0" cy="0"/>
          <a:chOff x="0" y="0"/>
          <a:chExt cx="0" cy="0"/>
        </a:xfrm>
      </p:grpSpPr>
      <p:sp>
        <p:nvSpPr>
          <p:cNvPr id="1227" name="Google Shape;1227;g265719bd551_8_350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8" name="Google Shape;1228;g265719bd551_8_35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265719bd551_8_35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5" name="Google Shape;1235;g265719bd551_8_35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0" name="Shape 1240"/>
        <p:cNvGrpSpPr/>
        <p:nvPr/>
      </p:nvGrpSpPr>
      <p:grpSpPr>
        <a:xfrm>
          <a:off x="0" y="0"/>
          <a:ext cx="0" cy="0"/>
          <a:chOff x="0" y="0"/>
          <a:chExt cx="0" cy="0"/>
        </a:xfrm>
      </p:grpSpPr>
      <p:sp>
        <p:nvSpPr>
          <p:cNvPr id="1241" name="Google Shape;1241;g265719bd551_8_352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2" name="Google Shape;1242;g265719bd551_8_35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6" name="Shape 1246"/>
        <p:cNvGrpSpPr/>
        <p:nvPr/>
      </p:nvGrpSpPr>
      <p:grpSpPr>
        <a:xfrm>
          <a:off x="0" y="0"/>
          <a:ext cx="0" cy="0"/>
          <a:chOff x="0" y="0"/>
          <a:chExt cx="0" cy="0"/>
        </a:xfrm>
      </p:grpSpPr>
      <p:sp>
        <p:nvSpPr>
          <p:cNvPr id="1247" name="Google Shape;1247;g265719bd551_8_35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8" name="Google Shape;1248;g265719bd551_8_35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3" name="Shape 1253"/>
        <p:cNvGrpSpPr/>
        <p:nvPr/>
      </p:nvGrpSpPr>
      <p:grpSpPr>
        <a:xfrm>
          <a:off x="0" y="0"/>
          <a:ext cx="0" cy="0"/>
          <a:chOff x="0" y="0"/>
          <a:chExt cx="0" cy="0"/>
        </a:xfrm>
      </p:grpSpPr>
      <p:sp>
        <p:nvSpPr>
          <p:cNvPr id="1254" name="Google Shape;1254;g265719bd551_8_3560:notes"/>
          <p:cNvSpPr/>
          <p:nvPr>
            <p:ph idx="2" type="sldImg"/>
          </p:nvPr>
        </p:nvSpPr>
        <p:spPr>
          <a:xfrm>
            <a:off x="104590" y="685220"/>
            <a:ext cx="6648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1255" name="Google Shape;1255;g265719bd551_8_3560:notes"/>
          <p:cNvSpPr txBox="1"/>
          <p:nvPr>
            <p:ph idx="1" type="body"/>
          </p:nvPr>
        </p:nvSpPr>
        <p:spPr>
          <a:xfrm>
            <a:off x="685959" y="4343110"/>
            <a:ext cx="5486100" cy="4115700"/>
          </a:xfrm>
          <a:prstGeom prst="rect">
            <a:avLst/>
          </a:prstGeom>
          <a:noFill/>
          <a:ln>
            <a:noFill/>
          </a:ln>
        </p:spPr>
        <p:txBody>
          <a:bodyPr anchorCtr="0" anchor="t" bIns="44225" lIns="88500" spcFirstLastPara="1" rIns="88500" wrap="square" tIns="44225">
            <a:noAutofit/>
          </a:bodyPr>
          <a:lstStyle/>
          <a:p>
            <a:pPr indent="0" lvl="0" marL="0" rtl="0" algn="l">
              <a:spcBef>
                <a:spcPts val="0"/>
              </a:spcBef>
              <a:spcAft>
                <a:spcPts val="0"/>
              </a:spcAft>
              <a:buNone/>
            </a:pPr>
            <a:r>
              <a:t/>
            </a:r>
            <a:endParaRPr/>
          </a:p>
        </p:txBody>
      </p:sp>
      <p:sp>
        <p:nvSpPr>
          <p:cNvPr id="1256" name="Google Shape;1256;g265719bd551_8_3560:notes"/>
          <p:cNvSpPr txBox="1"/>
          <p:nvPr/>
        </p:nvSpPr>
        <p:spPr>
          <a:xfrm>
            <a:off x="3884995" y="8684771"/>
            <a:ext cx="2971200" cy="457800"/>
          </a:xfrm>
          <a:prstGeom prst="rect">
            <a:avLst/>
          </a:prstGeom>
          <a:noFill/>
          <a:ln>
            <a:noFill/>
          </a:ln>
        </p:spPr>
        <p:txBody>
          <a:bodyPr anchorCtr="0" anchor="b" bIns="44225" lIns="88500" spcFirstLastPara="1" rIns="88500" wrap="square" tIns="44225">
            <a:noAutofit/>
          </a:bodyPr>
          <a:lstStyle/>
          <a:p>
            <a:pPr indent="0" lvl="0" marL="0" marR="0" rtl="0" algn="r">
              <a:lnSpc>
                <a:spcPct val="100000"/>
              </a:lnSpc>
              <a:spcBef>
                <a:spcPts val="0"/>
              </a:spcBef>
              <a:spcAft>
                <a:spcPts val="0"/>
              </a:spcAft>
              <a:buClr>
                <a:srgbClr val="000000"/>
              </a:buClr>
              <a:buSzPts val="1700"/>
              <a:buFont typeface="Arial"/>
              <a:buNone/>
            </a:pPr>
            <a:fld id="{00000000-1234-1234-1234-123412341234}" type="slidenum">
              <a:rPr b="0" i="0" lang="es-MX" sz="1700" u="none">
                <a:solidFill>
                  <a:srgbClr val="000000"/>
                </a:solidFill>
                <a:latin typeface="Arial"/>
                <a:ea typeface="Arial"/>
                <a:cs typeface="Arial"/>
                <a:sym typeface="Arial"/>
              </a:rPr>
              <a:t>‹#›</a:t>
            </a:fld>
            <a:endParaRPr sz="14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531fa11529_0_6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531fa11529_0_6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0" name="Shape 1260"/>
        <p:cNvGrpSpPr/>
        <p:nvPr/>
      </p:nvGrpSpPr>
      <p:grpSpPr>
        <a:xfrm>
          <a:off x="0" y="0"/>
          <a:ext cx="0" cy="0"/>
          <a:chOff x="0" y="0"/>
          <a:chExt cx="0" cy="0"/>
        </a:xfrm>
      </p:grpSpPr>
      <p:sp>
        <p:nvSpPr>
          <p:cNvPr id="1261" name="Google Shape;1261;g265719bd551_8_3566:notes"/>
          <p:cNvSpPr/>
          <p:nvPr>
            <p:ph idx="2" type="sldImg"/>
          </p:nvPr>
        </p:nvSpPr>
        <p:spPr>
          <a:xfrm>
            <a:off x="104590" y="685220"/>
            <a:ext cx="6648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1262" name="Google Shape;1262;g265719bd551_8_3566:notes"/>
          <p:cNvSpPr txBox="1"/>
          <p:nvPr>
            <p:ph idx="1" type="body"/>
          </p:nvPr>
        </p:nvSpPr>
        <p:spPr>
          <a:xfrm>
            <a:off x="685959" y="4343110"/>
            <a:ext cx="5486100" cy="4115700"/>
          </a:xfrm>
          <a:prstGeom prst="rect">
            <a:avLst/>
          </a:prstGeom>
          <a:noFill/>
          <a:ln>
            <a:noFill/>
          </a:ln>
        </p:spPr>
        <p:txBody>
          <a:bodyPr anchorCtr="0" anchor="t" bIns="44225" lIns="88500" spcFirstLastPara="1" rIns="88500" wrap="square" tIns="44225">
            <a:noAutofit/>
          </a:bodyPr>
          <a:lstStyle/>
          <a:p>
            <a:pPr indent="0" lvl="0" marL="0" rtl="0" algn="l">
              <a:spcBef>
                <a:spcPts val="0"/>
              </a:spcBef>
              <a:spcAft>
                <a:spcPts val="0"/>
              </a:spcAft>
              <a:buNone/>
            </a:pPr>
            <a:r>
              <a:t/>
            </a:r>
            <a:endParaRPr/>
          </a:p>
        </p:txBody>
      </p:sp>
      <p:sp>
        <p:nvSpPr>
          <p:cNvPr id="1263" name="Google Shape;1263;g265719bd551_8_3566:notes"/>
          <p:cNvSpPr txBox="1"/>
          <p:nvPr/>
        </p:nvSpPr>
        <p:spPr>
          <a:xfrm>
            <a:off x="3884995" y="8684771"/>
            <a:ext cx="2971200" cy="457800"/>
          </a:xfrm>
          <a:prstGeom prst="rect">
            <a:avLst/>
          </a:prstGeom>
          <a:noFill/>
          <a:ln>
            <a:noFill/>
          </a:ln>
        </p:spPr>
        <p:txBody>
          <a:bodyPr anchorCtr="0" anchor="b" bIns="44225" lIns="88500" spcFirstLastPara="1" rIns="88500" wrap="square" tIns="44225">
            <a:noAutofit/>
          </a:bodyPr>
          <a:lstStyle/>
          <a:p>
            <a:pPr indent="0" lvl="0" marL="0" marR="0" rtl="0" algn="r">
              <a:lnSpc>
                <a:spcPct val="100000"/>
              </a:lnSpc>
              <a:spcBef>
                <a:spcPts val="0"/>
              </a:spcBef>
              <a:spcAft>
                <a:spcPts val="0"/>
              </a:spcAft>
              <a:buClr>
                <a:srgbClr val="000000"/>
              </a:buClr>
              <a:buSzPts val="1700"/>
              <a:buFont typeface="Arial"/>
              <a:buNone/>
            </a:pPr>
            <a:fld id="{00000000-1234-1234-1234-123412341234}" type="slidenum">
              <a:rPr b="0" i="0" lang="es-MX" sz="1700" u="none">
                <a:solidFill>
                  <a:srgbClr val="000000"/>
                </a:solidFill>
                <a:latin typeface="Arial"/>
                <a:ea typeface="Arial"/>
                <a:cs typeface="Arial"/>
                <a:sym typeface="Arial"/>
              </a:rPr>
              <a:t>‹#›</a:t>
            </a:fld>
            <a:endParaRPr sz="1400"/>
          </a:p>
        </p:txBody>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7" name="Shape 1267"/>
        <p:cNvGrpSpPr/>
        <p:nvPr/>
      </p:nvGrpSpPr>
      <p:grpSpPr>
        <a:xfrm>
          <a:off x="0" y="0"/>
          <a:ext cx="0" cy="0"/>
          <a:chOff x="0" y="0"/>
          <a:chExt cx="0" cy="0"/>
        </a:xfrm>
      </p:grpSpPr>
      <p:sp>
        <p:nvSpPr>
          <p:cNvPr id="1268" name="Google Shape;1268;g265719bd551_8_3572:notes"/>
          <p:cNvSpPr/>
          <p:nvPr>
            <p:ph idx="2" type="sldImg"/>
          </p:nvPr>
        </p:nvSpPr>
        <p:spPr>
          <a:xfrm>
            <a:off x="104590" y="685220"/>
            <a:ext cx="6648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1269" name="Google Shape;1269;g265719bd551_8_3572:notes"/>
          <p:cNvSpPr txBox="1"/>
          <p:nvPr>
            <p:ph idx="1" type="body"/>
          </p:nvPr>
        </p:nvSpPr>
        <p:spPr>
          <a:xfrm>
            <a:off x="685959" y="4343110"/>
            <a:ext cx="5486100" cy="4115700"/>
          </a:xfrm>
          <a:prstGeom prst="rect">
            <a:avLst/>
          </a:prstGeom>
          <a:noFill/>
          <a:ln>
            <a:noFill/>
          </a:ln>
        </p:spPr>
        <p:txBody>
          <a:bodyPr anchorCtr="0" anchor="t" bIns="44225" lIns="88500" spcFirstLastPara="1" rIns="88500" wrap="square" tIns="44225">
            <a:noAutofit/>
          </a:bodyPr>
          <a:lstStyle/>
          <a:p>
            <a:pPr indent="0" lvl="0" marL="0" rtl="0" algn="l">
              <a:spcBef>
                <a:spcPts val="0"/>
              </a:spcBef>
              <a:spcAft>
                <a:spcPts val="0"/>
              </a:spcAft>
              <a:buNone/>
            </a:pPr>
            <a:r>
              <a:t/>
            </a:r>
            <a:endParaRPr/>
          </a:p>
        </p:txBody>
      </p:sp>
      <p:sp>
        <p:nvSpPr>
          <p:cNvPr id="1270" name="Google Shape;1270;g265719bd551_8_3572:notes"/>
          <p:cNvSpPr txBox="1"/>
          <p:nvPr/>
        </p:nvSpPr>
        <p:spPr>
          <a:xfrm>
            <a:off x="3884995" y="8684771"/>
            <a:ext cx="2971200" cy="457800"/>
          </a:xfrm>
          <a:prstGeom prst="rect">
            <a:avLst/>
          </a:prstGeom>
          <a:noFill/>
          <a:ln>
            <a:noFill/>
          </a:ln>
        </p:spPr>
        <p:txBody>
          <a:bodyPr anchorCtr="0" anchor="b" bIns="44225" lIns="88500" spcFirstLastPara="1" rIns="88500" wrap="square" tIns="44225">
            <a:noAutofit/>
          </a:bodyPr>
          <a:lstStyle/>
          <a:p>
            <a:pPr indent="0" lvl="0" marL="0" marR="0" rtl="0" algn="r">
              <a:lnSpc>
                <a:spcPct val="100000"/>
              </a:lnSpc>
              <a:spcBef>
                <a:spcPts val="0"/>
              </a:spcBef>
              <a:spcAft>
                <a:spcPts val="0"/>
              </a:spcAft>
              <a:buClr>
                <a:srgbClr val="000000"/>
              </a:buClr>
              <a:buSzPts val="1700"/>
              <a:buFont typeface="Arial"/>
              <a:buNone/>
            </a:pPr>
            <a:fld id="{00000000-1234-1234-1234-123412341234}" type="slidenum">
              <a:rPr b="0" i="0" lang="es-MX" sz="1700" u="none">
                <a:solidFill>
                  <a:srgbClr val="000000"/>
                </a:solidFill>
                <a:latin typeface="Arial"/>
                <a:ea typeface="Arial"/>
                <a:cs typeface="Arial"/>
                <a:sym typeface="Arial"/>
              </a:rPr>
              <a:t>‹#›</a:t>
            </a:fld>
            <a:endParaRPr sz="1400"/>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5" name="Shape 1275"/>
        <p:cNvGrpSpPr/>
        <p:nvPr/>
      </p:nvGrpSpPr>
      <p:grpSpPr>
        <a:xfrm>
          <a:off x="0" y="0"/>
          <a:ext cx="0" cy="0"/>
          <a:chOff x="0" y="0"/>
          <a:chExt cx="0" cy="0"/>
        </a:xfrm>
      </p:grpSpPr>
      <p:sp>
        <p:nvSpPr>
          <p:cNvPr id="1276" name="Google Shape;1276;g265719bd551_8_35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7" name="Google Shape;1277;g265719bd551_8_359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8" name="Google Shape;1278;g265719bd551_8_359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4" name="Shape 1284"/>
        <p:cNvGrpSpPr/>
        <p:nvPr/>
      </p:nvGrpSpPr>
      <p:grpSpPr>
        <a:xfrm>
          <a:off x="0" y="0"/>
          <a:ext cx="0" cy="0"/>
          <a:chOff x="0" y="0"/>
          <a:chExt cx="0" cy="0"/>
        </a:xfrm>
      </p:grpSpPr>
      <p:sp>
        <p:nvSpPr>
          <p:cNvPr id="1285" name="Google Shape;1285;g265719bd551_8_360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86" name="Google Shape;1286;g265719bd551_8_36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1" name="Shape 1291"/>
        <p:cNvGrpSpPr/>
        <p:nvPr/>
      </p:nvGrpSpPr>
      <p:grpSpPr>
        <a:xfrm>
          <a:off x="0" y="0"/>
          <a:ext cx="0" cy="0"/>
          <a:chOff x="0" y="0"/>
          <a:chExt cx="0" cy="0"/>
        </a:xfrm>
      </p:grpSpPr>
      <p:sp>
        <p:nvSpPr>
          <p:cNvPr id="1292" name="Google Shape;1292;g265719bd551_8_36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3" name="Google Shape;1293;g265719bd551_8_36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265719bd551_8_3662:notes"/>
          <p:cNvSpPr/>
          <p:nvPr>
            <p:ph idx="2" type="sldImg"/>
          </p:nvPr>
        </p:nvSpPr>
        <p:spPr>
          <a:xfrm>
            <a:off x="104590" y="685220"/>
            <a:ext cx="6648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1300" name="Google Shape;1300;g265719bd551_8_3662:notes"/>
          <p:cNvSpPr txBox="1"/>
          <p:nvPr>
            <p:ph idx="1" type="body"/>
          </p:nvPr>
        </p:nvSpPr>
        <p:spPr>
          <a:xfrm>
            <a:off x="685959" y="4343110"/>
            <a:ext cx="5486100" cy="4115700"/>
          </a:xfrm>
          <a:prstGeom prst="rect">
            <a:avLst/>
          </a:prstGeom>
          <a:noFill/>
          <a:ln>
            <a:noFill/>
          </a:ln>
        </p:spPr>
        <p:txBody>
          <a:bodyPr anchorCtr="0" anchor="t" bIns="44225" lIns="88500" spcFirstLastPara="1" rIns="88500" wrap="square" tIns="44225">
            <a:noAutofit/>
          </a:bodyPr>
          <a:lstStyle/>
          <a:p>
            <a:pPr indent="0" lvl="0" marL="0" rtl="0" algn="l">
              <a:spcBef>
                <a:spcPts val="0"/>
              </a:spcBef>
              <a:spcAft>
                <a:spcPts val="0"/>
              </a:spcAft>
              <a:buNone/>
            </a:pPr>
            <a:r>
              <a:t/>
            </a:r>
            <a:endParaRPr/>
          </a:p>
        </p:txBody>
      </p:sp>
      <p:sp>
        <p:nvSpPr>
          <p:cNvPr id="1301" name="Google Shape;1301;g265719bd551_8_3662:notes"/>
          <p:cNvSpPr txBox="1"/>
          <p:nvPr/>
        </p:nvSpPr>
        <p:spPr>
          <a:xfrm>
            <a:off x="3884995" y="8684771"/>
            <a:ext cx="2971200" cy="457800"/>
          </a:xfrm>
          <a:prstGeom prst="rect">
            <a:avLst/>
          </a:prstGeom>
          <a:noFill/>
          <a:ln>
            <a:noFill/>
          </a:ln>
        </p:spPr>
        <p:txBody>
          <a:bodyPr anchorCtr="0" anchor="b" bIns="44225" lIns="88500" spcFirstLastPara="1" rIns="88500" wrap="square" tIns="44225">
            <a:noAutofit/>
          </a:bodyPr>
          <a:lstStyle/>
          <a:p>
            <a:pPr indent="0" lvl="0" marL="0" marR="0" rtl="0" algn="r">
              <a:lnSpc>
                <a:spcPct val="100000"/>
              </a:lnSpc>
              <a:spcBef>
                <a:spcPts val="0"/>
              </a:spcBef>
              <a:spcAft>
                <a:spcPts val="0"/>
              </a:spcAft>
              <a:buClr>
                <a:srgbClr val="000000"/>
              </a:buClr>
              <a:buSzPts val="1700"/>
              <a:buFont typeface="Arial"/>
              <a:buNone/>
            </a:pPr>
            <a:fld id="{00000000-1234-1234-1234-123412341234}" type="slidenum">
              <a:rPr b="0" i="0" lang="es-MX" sz="1700" u="none" cap="none" strike="noStrike">
                <a:solidFill>
                  <a:srgbClr val="000000"/>
                </a:solidFill>
                <a:latin typeface="Arial"/>
                <a:ea typeface="Arial"/>
                <a:cs typeface="Arial"/>
                <a:sym typeface="Arial"/>
              </a:rPr>
              <a:t>‹#›</a:t>
            </a:fld>
            <a:endParaRPr sz="1400"/>
          </a:p>
        </p:txBody>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6" name="Shape 1306"/>
        <p:cNvGrpSpPr/>
        <p:nvPr/>
      </p:nvGrpSpPr>
      <p:grpSpPr>
        <a:xfrm>
          <a:off x="0" y="0"/>
          <a:ext cx="0" cy="0"/>
          <a:chOff x="0" y="0"/>
          <a:chExt cx="0" cy="0"/>
        </a:xfrm>
      </p:grpSpPr>
      <p:sp>
        <p:nvSpPr>
          <p:cNvPr id="1307" name="Google Shape;1307;g265719bd551_8_3669:notes"/>
          <p:cNvSpPr/>
          <p:nvPr>
            <p:ph idx="2" type="sldImg"/>
          </p:nvPr>
        </p:nvSpPr>
        <p:spPr>
          <a:xfrm>
            <a:off x="104590" y="685220"/>
            <a:ext cx="6648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1308" name="Google Shape;1308;g265719bd551_8_3669:notes"/>
          <p:cNvSpPr txBox="1"/>
          <p:nvPr>
            <p:ph idx="1" type="body"/>
          </p:nvPr>
        </p:nvSpPr>
        <p:spPr>
          <a:xfrm>
            <a:off x="685959" y="4343110"/>
            <a:ext cx="5486100" cy="4115700"/>
          </a:xfrm>
          <a:prstGeom prst="rect">
            <a:avLst/>
          </a:prstGeom>
          <a:noFill/>
          <a:ln>
            <a:noFill/>
          </a:ln>
        </p:spPr>
        <p:txBody>
          <a:bodyPr anchorCtr="0" anchor="t" bIns="44225" lIns="88500" spcFirstLastPara="1" rIns="88500" wrap="square" tIns="44225">
            <a:noAutofit/>
          </a:bodyPr>
          <a:lstStyle/>
          <a:p>
            <a:pPr indent="0" lvl="0" marL="0" rtl="0" algn="l">
              <a:spcBef>
                <a:spcPts val="0"/>
              </a:spcBef>
              <a:spcAft>
                <a:spcPts val="0"/>
              </a:spcAft>
              <a:buNone/>
            </a:pPr>
            <a:r>
              <a:t/>
            </a:r>
            <a:endParaRPr/>
          </a:p>
        </p:txBody>
      </p:sp>
      <p:sp>
        <p:nvSpPr>
          <p:cNvPr id="1309" name="Google Shape;1309;g265719bd551_8_3669:notes"/>
          <p:cNvSpPr txBox="1"/>
          <p:nvPr/>
        </p:nvSpPr>
        <p:spPr>
          <a:xfrm>
            <a:off x="3884995" y="8684771"/>
            <a:ext cx="2971200" cy="457800"/>
          </a:xfrm>
          <a:prstGeom prst="rect">
            <a:avLst/>
          </a:prstGeom>
          <a:noFill/>
          <a:ln>
            <a:noFill/>
          </a:ln>
        </p:spPr>
        <p:txBody>
          <a:bodyPr anchorCtr="0" anchor="b" bIns="44225" lIns="88500" spcFirstLastPara="1" rIns="88500" wrap="square" tIns="44225">
            <a:noAutofit/>
          </a:bodyPr>
          <a:lstStyle/>
          <a:p>
            <a:pPr indent="0" lvl="0" marL="0" marR="0" rtl="0" algn="r">
              <a:lnSpc>
                <a:spcPct val="100000"/>
              </a:lnSpc>
              <a:spcBef>
                <a:spcPts val="0"/>
              </a:spcBef>
              <a:spcAft>
                <a:spcPts val="0"/>
              </a:spcAft>
              <a:buClr>
                <a:srgbClr val="000000"/>
              </a:buClr>
              <a:buSzPts val="1700"/>
              <a:buFont typeface="Arial"/>
              <a:buNone/>
            </a:pPr>
            <a:fld id="{00000000-1234-1234-1234-123412341234}" type="slidenum">
              <a:rPr b="0" i="0" lang="es-MX" sz="1700" u="none" cap="none" strike="noStrike">
                <a:solidFill>
                  <a:srgbClr val="000000"/>
                </a:solidFill>
                <a:latin typeface="Arial"/>
                <a:ea typeface="Arial"/>
                <a:cs typeface="Arial"/>
                <a:sym typeface="Arial"/>
              </a:rPr>
              <a:t>‹#›</a:t>
            </a:fld>
            <a:endParaRPr sz="1400"/>
          </a:p>
        </p:txBody>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4" name="Shape 1314"/>
        <p:cNvGrpSpPr/>
        <p:nvPr/>
      </p:nvGrpSpPr>
      <p:grpSpPr>
        <a:xfrm>
          <a:off x="0" y="0"/>
          <a:ext cx="0" cy="0"/>
          <a:chOff x="0" y="0"/>
          <a:chExt cx="0" cy="0"/>
        </a:xfrm>
      </p:grpSpPr>
      <p:sp>
        <p:nvSpPr>
          <p:cNvPr id="1315" name="Google Shape;1315;g265719bd551_8_38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6" name="Google Shape;1316;g265719bd551_8_38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1" name="Shape 1321"/>
        <p:cNvGrpSpPr/>
        <p:nvPr/>
      </p:nvGrpSpPr>
      <p:grpSpPr>
        <a:xfrm>
          <a:off x="0" y="0"/>
          <a:ext cx="0" cy="0"/>
          <a:chOff x="0" y="0"/>
          <a:chExt cx="0" cy="0"/>
        </a:xfrm>
      </p:grpSpPr>
      <p:sp>
        <p:nvSpPr>
          <p:cNvPr id="1322" name="Google Shape;1322;g265719bd551_8_39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g265719bd551_8_39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7" name="Shape 1337"/>
        <p:cNvGrpSpPr/>
        <p:nvPr/>
      </p:nvGrpSpPr>
      <p:grpSpPr>
        <a:xfrm>
          <a:off x="0" y="0"/>
          <a:ext cx="0" cy="0"/>
          <a:chOff x="0" y="0"/>
          <a:chExt cx="0" cy="0"/>
        </a:xfrm>
      </p:grpSpPr>
      <p:sp>
        <p:nvSpPr>
          <p:cNvPr id="1338" name="Google Shape;1338;g265719bd551_8_39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9" name="Google Shape;1339;g265719bd551_8_39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531fa11529_0_60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531fa11529_0_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1" name="Shape 1351"/>
        <p:cNvGrpSpPr/>
        <p:nvPr/>
      </p:nvGrpSpPr>
      <p:grpSpPr>
        <a:xfrm>
          <a:off x="0" y="0"/>
          <a:ext cx="0" cy="0"/>
          <a:chOff x="0" y="0"/>
          <a:chExt cx="0" cy="0"/>
        </a:xfrm>
      </p:grpSpPr>
      <p:sp>
        <p:nvSpPr>
          <p:cNvPr id="1352" name="Google Shape;1352;g265719bd551_8_39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53" name="Google Shape;1353;g265719bd551_8_39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7" name="Shape 1357"/>
        <p:cNvGrpSpPr/>
        <p:nvPr/>
      </p:nvGrpSpPr>
      <p:grpSpPr>
        <a:xfrm>
          <a:off x="0" y="0"/>
          <a:ext cx="0" cy="0"/>
          <a:chOff x="0" y="0"/>
          <a:chExt cx="0" cy="0"/>
        </a:xfrm>
      </p:grpSpPr>
      <p:sp>
        <p:nvSpPr>
          <p:cNvPr id="1358" name="Google Shape;1358;g265719bd551_8_394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59" name="Google Shape;1359;g265719bd551_8_39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4" name="Shape 1364"/>
        <p:cNvGrpSpPr/>
        <p:nvPr/>
      </p:nvGrpSpPr>
      <p:grpSpPr>
        <a:xfrm>
          <a:off x="0" y="0"/>
          <a:ext cx="0" cy="0"/>
          <a:chOff x="0" y="0"/>
          <a:chExt cx="0" cy="0"/>
        </a:xfrm>
      </p:grpSpPr>
      <p:sp>
        <p:nvSpPr>
          <p:cNvPr id="1365" name="Google Shape;1365;g265719bd551_8_39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66" name="Google Shape;1366;g265719bd551_8_39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1" name="Shape 1371"/>
        <p:cNvGrpSpPr/>
        <p:nvPr/>
      </p:nvGrpSpPr>
      <p:grpSpPr>
        <a:xfrm>
          <a:off x="0" y="0"/>
          <a:ext cx="0" cy="0"/>
          <a:chOff x="0" y="0"/>
          <a:chExt cx="0" cy="0"/>
        </a:xfrm>
      </p:grpSpPr>
      <p:sp>
        <p:nvSpPr>
          <p:cNvPr id="1372" name="Google Shape;1372;g265719bd551_8_39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73" name="Google Shape;1373;g265719bd551_8_39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8" name="Shape 1378"/>
        <p:cNvGrpSpPr/>
        <p:nvPr/>
      </p:nvGrpSpPr>
      <p:grpSpPr>
        <a:xfrm>
          <a:off x="0" y="0"/>
          <a:ext cx="0" cy="0"/>
          <a:chOff x="0" y="0"/>
          <a:chExt cx="0" cy="0"/>
        </a:xfrm>
      </p:grpSpPr>
      <p:sp>
        <p:nvSpPr>
          <p:cNvPr id="1379" name="Google Shape;1379;g331d5658e52_0_1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80" name="Google Shape;1380;g331d5658e52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531fa11529_0_6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3531fa11529_0_6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531fa11529_0_6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3531fa11529_0_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531fa11529_0_6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3531fa11529_0_6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265719bd551_8_84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265719bd551_8_8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531fa11529_0_6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3531fa11529_0_6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531fa11529_0_6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3531fa11529_0_6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531fa11529_0_64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3531fa11529_0_6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531fa11529_0_6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3531fa11529_0_6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3531fa11529_0_6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3531fa11529_0_6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3531fa11529_0_6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3531fa11529_0_6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3531fa11529_0_6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3531fa11529_0_6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3531fa11529_0_6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3531fa11529_0_6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531fa11529_0_67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531fa11529_0_6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531fa11529_0_6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3531fa11529_0_6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65719bd551_8_8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65719bd551_8_8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3531fa11529_0_1099:notes"/>
          <p:cNvSpPr txBox="1"/>
          <p:nvPr>
            <p:ph idx="1" type="body"/>
          </p:nvPr>
        </p:nvSpPr>
        <p:spPr>
          <a:xfrm>
            <a:off x="685785" y="4343385"/>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g3531fa11529_0_1099:notes"/>
          <p:cNvSpPr/>
          <p:nvPr>
            <p:ph idx="2" type="sldImg"/>
          </p:nvPr>
        </p:nvSpPr>
        <p:spPr>
          <a:xfrm>
            <a:off x="381204" y="685795"/>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3531fa11529_0_6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3531fa11529_0_6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531fa11529_0_6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3531fa11529_0_6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531fa11529_0_7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g3531fa11529_0_7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531fa11529_0_7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3531fa11529_0_7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531fa11529_0_7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531fa11529_0_7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3531fa11529_0_7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3531fa11529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3531fa11529_0_7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3531fa11529_0_7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531fa11529_0_7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3531fa11529_0_7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3531fa11529_0_7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3531fa11529_0_7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65719bd551_8_84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265719bd551_8_8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3531fa11529_0_7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3531fa11529_0_7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3531fa11529_0_7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3531fa11529_0_7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3531fa11529_0_7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0" name="Google Shape;410;g3531fa11529_0_7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531fa11529_0_7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3531fa11529_0_7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3531fa11529_0_8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3531fa11529_0_8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3531fa11529_0_8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3531fa11529_0_8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3531fa11529_0_8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3531fa11529_0_8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3531fa11529_0_8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3531fa11529_0_8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3531fa11529_0_8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3531fa11529_0_8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3531fa11529_0_8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3531fa11529_0_8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265719bd551_8_8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g265719bd551_8_8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3531fa11529_0_8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3531fa11529_0_8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3531fa11529_0_8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 name="Google Shape;476;g3531fa11529_0_8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3531fa11529_0_8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3531fa11529_0_8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3531fa11529_0_8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3" name="Google Shape;493;g3531fa11529_0_8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g3531fa11529_0_9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9" name="Google Shape;499;g3531fa11529_0_9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3531fa11529_0_9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6" name="Google Shape;506;g3531fa11529_0_9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3531fa11529_0_9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3531fa11529_0_9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3531fa11529_0_9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19" name="Google Shape;519;g3531fa11529_0_9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g3531fa11529_0_9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g3531fa11529_0_9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3531fa11529_0_9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g3531fa11529_0_9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65719bd551_8_10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265719bd551_8_10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3531fa11529_0_12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3531fa11529_0_1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3531fa11529_0_12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3531fa11529_0_1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3531fa11529_0_12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61" name="Google Shape;561;g3531fa11529_0_1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3531fa11529_0_12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3531fa11529_0_1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g3531fa11529_0_124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77" name="Google Shape;577;g3531fa11529_0_12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265719bd551_8_1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g265719bd551_8_10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265719bd551_8_1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g265719bd551_8_11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g265719bd551_8_1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g265719bd551_8_1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g265719bd551_8_1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g265719bd551_8_1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7" name="Shape 617"/>
        <p:cNvGrpSpPr/>
        <p:nvPr/>
      </p:nvGrpSpPr>
      <p:grpSpPr>
        <a:xfrm>
          <a:off x="0" y="0"/>
          <a:ext cx="0" cy="0"/>
          <a:chOff x="0" y="0"/>
          <a:chExt cx="0" cy="0"/>
        </a:xfrm>
      </p:grpSpPr>
      <p:sp>
        <p:nvSpPr>
          <p:cNvPr id="618" name="Google Shape;618;g265719bd551_8_1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g265719bd551_8_11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531fa11529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3531fa11529_0_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265719bd551_8_28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43" name="Google Shape;643;g265719bd551_8_28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g265719bd551_8_28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g265719bd551_8_286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g265719bd551_8_28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g265719bd551_8_28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g265719bd551_8_28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g265719bd551_8_28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g265719bd551_8_28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g265719bd551_8_28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g265719bd551_8_29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g265719bd551_8_291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265719bd551_8_29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03" name="Google Shape;703;g265719bd551_8_29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g265719bd551_8_29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12" name="Google Shape;712;g265719bd551_8_29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265719bd551_8_29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g265719bd551_8_29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265719bd551_8_29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g265719bd551_8_293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531fa11529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g3531fa11529_0_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265719bd551_8_294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265719bd551_8_29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0" name="Shape 740"/>
        <p:cNvGrpSpPr/>
        <p:nvPr/>
      </p:nvGrpSpPr>
      <p:grpSpPr>
        <a:xfrm>
          <a:off x="0" y="0"/>
          <a:ext cx="0" cy="0"/>
          <a:chOff x="0" y="0"/>
          <a:chExt cx="0" cy="0"/>
        </a:xfrm>
      </p:grpSpPr>
      <p:sp>
        <p:nvSpPr>
          <p:cNvPr id="741" name="Google Shape;741;g265719bd551_8_29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g265719bd551_8_29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265719bd551_8_29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8" name="Google Shape;748;g265719bd551_8_29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9" name="Google Shape;749;g265719bd551_8_29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4" name="Shape 754"/>
        <p:cNvGrpSpPr/>
        <p:nvPr/>
      </p:nvGrpSpPr>
      <p:grpSpPr>
        <a:xfrm>
          <a:off x="0" y="0"/>
          <a:ext cx="0" cy="0"/>
          <a:chOff x="0" y="0"/>
          <a:chExt cx="0" cy="0"/>
        </a:xfrm>
      </p:grpSpPr>
      <p:sp>
        <p:nvSpPr>
          <p:cNvPr id="755" name="Google Shape;755;g265719bd551_8_29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6" name="Google Shape;756;g265719bd551_8_29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7" name="Google Shape;757;g265719bd551_8_29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g265719bd551_8_29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4" name="Google Shape;764;g265719bd551_8_297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5" name="Google Shape;765;g265719bd551_8_297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265719bd551_8_29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3" name="Google Shape;773;g265719bd551_8_29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4" name="Google Shape;774;g265719bd551_8_297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65719bd551_8_29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3" name="Google Shape;783;g265719bd551_8_298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4" name="Google Shape;784;g265719bd551_8_298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265719bd551_8_29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5" name="Google Shape;795;g265719bd551_8_299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6" name="Google Shape;796;g265719bd551_8_299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265719bd551_8_30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5" name="Google Shape;805;g265719bd551_8_300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6" name="Google Shape;806;g265719bd551_8_300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265719bd551_8_30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9" name="Google Shape;819;g265719bd551_8_30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0" name="Google Shape;820;g265719bd551_8_30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531fa11529_0_5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531fa11529_0_5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265719bd551_8_30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1" name="Google Shape;831;g265719bd551_8_30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2" name="Google Shape;832;g265719bd551_8_30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65719bd551_8_303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g265719bd551_8_30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3" name="Shape 843"/>
        <p:cNvGrpSpPr/>
        <p:nvPr/>
      </p:nvGrpSpPr>
      <p:grpSpPr>
        <a:xfrm>
          <a:off x="0" y="0"/>
          <a:ext cx="0" cy="0"/>
          <a:chOff x="0" y="0"/>
          <a:chExt cx="0" cy="0"/>
        </a:xfrm>
      </p:grpSpPr>
      <p:sp>
        <p:nvSpPr>
          <p:cNvPr id="844" name="Google Shape;844;g265719bd551_8_304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g265719bd551_8_30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265719bd551_8_304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g265719bd551_8_30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265719bd551_8_30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8" name="Google Shape;858;g265719bd551_8_30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9" name="Google Shape;859;g265719bd551_8_30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6" name="Shape 866"/>
        <p:cNvGrpSpPr/>
        <p:nvPr/>
      </p:nvGrpSpPr>
      <p:grpSpPr>
        <a:xfrm>
          <a:off x="0" y="0"/>
          <a:ext cx="0" cy="0"/>
          <a:chOff x="0" y="0"/>
          <a:chExt cx="0" cy="0"/>
        </a:xfrm>
      </p:grpSpPr>
      <p:sp>
        <p:nvSpPr>
          <p:cNvPr id="867" name="Google Shape;867;g265719bd551_8_30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8" name="Google Shape;868;g265719bd551_8_30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9" name="Google Shape;869;g265719bd551_8_30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265719bd551_8_307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g265719bd551_8_30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2" name="Shape 882"/>
        <p:cNvGrpSpPr/>
        <p:nvPr/>
      </p:nvGrpSpPr>
      <p:grpSpPr>
        <a:xfrm>
          <a:off x="0" y="0"/>
          <a:ext cx="0" cy="0"/>
          <a:chOff x="0" y="0"/>
          <a:chExt cx="0" cy="0"/>
        </a:xfrm>
      </p:grpSpPr>
      <p:sp>
        <p:nvSpPr>
          <p:cNvPr id="883" name="Google Shape;883;g265719bd551_8_307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g265719bd551_8_30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g265719bd551_8_308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g265719bd551_8_30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3" name="Shape 893"/>
        <p:cNvGrpSpPr/>
        <p:nvPr/>
      </p:nvGrpSpPr>
      <p:grpSpPr>
        <a:xfrm>
          <a:off x="0" y="0"/>
          <a:ext cx="0" cy="0"/>
          <a:chOff x="0" y="0"/>
          <a:chExt cx="0" cy="0"/>
        </a:xfrm>
      </p:grpSpPr>
      <p:sp>
        <p:nvSpPr>
          <p:cNvPr id="894" name="Google Shape;894;g265719bd551_8_308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g265719bd551_8_30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grpSp>
        <p:nvGrpSpPr>
          <p:cNvPr id="10" name="Google Shape;10;p2"/>
          <p:cNvGrpSpPr/>
          <p:nvPr/>
        </p:nvGrpSpPr>
        <p:grpSpPr>
          <a:xfrm>
            <a:off x="8130968" y="7"/>
            <a:ext cx="4060732" cy="2707359"/>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3" name="Google Shape;13;p2"/>
            <p:cNvSpPr/>
            <p:nvPr/>
          </p:nvSpPr>
          <p:spPr>
            <a:xfrm flipH="1" rot="10800000">
              <a:off x="7113588" y="107"/>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797467" y="2366963"/>
            <a:ext cx="10962900" cy="1118400"/>
          </a:xfrm>
          <a:prstGeom prst="rect">
            <a:avLst/>
          </a:prstGeom>
        </p:spPr>
        <p:txBody>
          <a:bodyPr anchorCtr="0" anchor="b" bIns="121900" lIns="121900" spcFirstLastPara="1" rIns="121900" wrap="square" tIns="121900">
            <a:normAutofit/>
          </a:bodyPr>
          <a:lstStyle>
            <a:lvl1pPr lvl="0">
              <a:spcBef>
                <a:spcPts val="0"/>
              </a:spcBef>
              <a:spcAft>
                <a:spcPts val="0"/>
              </a:spcAft>
              <a:buClr>
                <a:schemeClr val="lt1"/>
              </a:buClr>
              <a:buSzPts val="5600"/>
              <a:buNone/>
              <a:defRPr sz="5600">
                <a:solidFill>
                  <a:schemeClr val="lt1"/>
                </a:solidFill>
              </a:defRPr>
            </a:lvl1pPr>
            <a:lvl2pPr lvl="1">
              <a:spcBef>
                <a:spcPts val="0"/>
              </a:spcBef>
              <a:spcAft>
                <a:spcPts val="0"/>
              </a:spcAft>
              <a:buClr>
                <a:schemeClr val="lt1"/>
              </a:buClr>
              <a:buSzPts val="5600"/>
              <a:buNone/>
              <a:defRPr sz="5600">
                <a:solidFill>
                  <a:schemeClr val="lt1"/>
                </a:solidFill>
              </a:defRPr>
            </a:lvl2pPr>
            <a:lvl3pPr lvl="2">
              <a:spcBef>
                <a:spcPts val="0"/>
              </a:spcBef>
              <a:spcAft>
                <a:spcPts val="0"/>
              </a:spcAft>
              <a:buClr>
                <a:schemeClr val="lt1"/>
              </a:buClr>
              <a:buSzPts val="5600"/>
              <a:buNone/>
              <a:defRPr sz="5600">
                <a:solidFill>
                  <a:schemeClr val="lt1"/>
                </a:solidFill>
              </a:defRPr>
            </a:lvl3pPr>
            <a:lvl4pPr lvl="3">
              <a:spcBef>
                <a:spcPts val="0"/>
              </a:spcBef>
              <a:spcAft>
                <a:spcPts val="0"/>
              </a:spcAft>
              <a:buClr>
                <a:schemeClr val="lt1"/>
              </a:buClr>
              <a:buSzPts val="5600"/>
              <a:buNone/>
              <a:defRPr sz="5600">
                <a:solidFill>
                  <a:schemeClr val="lt1"/>
                </a:solidFill>
              </a:defRPr>
            </a:lvl4pPr>
            <a:lvl5pPr lvl="4">
              <a:spcBef>
                <a:spcPts val="0"/>
              </a:spcBef>
              <a:spcAft>
                <a:spcPts val="0"/>
              </a:spcAft>
              <a:buClr>
                <a:schemeClr val="lt1"/>
              </a:buClr>
              <a:buSzPts val="5600"/>
              <a:buNone/>
              <a:defRPr sz="5600">
                <a:solidFill>
                  <a:schemeClr val="lt1"/>
                </a:solidFill>
              </a:defRPr>
            </a:lvl5pPr>
            <a:lvl6pPr lvl="5">
              <a:spcBef>
                <a:spcPts val="0"/>
              </a:spcBef>
              <a:spcAft>
                <a:spcPts val="0"/>
              </a:spcAft>
              <a:buClr>
                <a:schemeClr val="lt1"/>
              </a:buClr>
              <a:buSzPts val="5600"/>
              <a:buNone/>
              <a:defRPr sz="5600">
                <a:solidFill>
                  <a:schemeClr val="lt1"/>
                </a:solidFill>
              </a:defRPr>
            </a:lvl6pPr>
            <a:lvl7pPr lvl="6">
              <a:spcBef>
                <a:spcPts val="0"/>
              </a:spcBef>
              <a:spcAft>
                <a:spcPts val="0"/>
              </a:spcAft>
              <a:buClr>
                <a:schemeClr val="lt1"/>
              </a:buClr>
              <a:buSzPts val="5600"/>
              <a:buNone/>
              <a:defRPr sz="5600">
                <a:solidFill>
                  <a:schemeClr val="lt1"/>
                </a:solidFill>
              </a:defRPr>
            </a:lvl7pPr>
            <a:lvl8pPr lvl="7">
              <a:spcBef>
                <a:spcPts val="0"/>
              </a:spcBef>
              <a:spcAft>
                <a:spcPts val="0"/>
              </a:spcAft>
              <a:buClr>
                <a:schemeClr val="lt1"/>
              </a:buClr>
              <a:buSzPts val="5600"/>
              <a:buNone/>
              <a:defRPr sz="5600">
                <a:solidFill>
                  <a:schemeClr val="lt1"/>
                </a:solidFill>
              </a:defRPr>
            </a:lvl8pPr>
            <a:lvl9pPr lvl="8">
              <a:spcBef>
                <a:spcPts val="0"/>
              </a:spcBef>
              <a:spcAft>
                <a:spcPts val="0"/>
              </a:spcAft>
              <a:buClr>
                <a:schemeClr val="lt1"/>
              </a:buClr>
              <a:buSzPts val="5600"/>
              <a:buNone/>
              <a:defRPr sz="5600">
                <a:solidFill>
                  <a:schemeClr val="lt1"/>
                </a:solidFill>
              </a:defRPr>
            </a:lvl9pPr>
          </a:lstStyle>
          <a:p/>
        </p:txBody>
      </p:sp>
      <p:sp>
        <p:nvSpPr>
          <p:cNvPr id="17" name="Google Shape;17;p2"/>
          <p:cNvSpPr txBox="1"/>
          <p:nvPr>
            <p:ph idx="1" type="subTitle"/>
          </p:nvPr>
        </p:nvSpPr>
        <p:spPr>
          <a:xfrm>
            <a:off x="797451" y="3621217"/>
            <a:ext cx="10962900" cy="577200"/>
          </a:xfrm>
          <a:prstGeom prst="rect">
            <a:avLst/>
          </a:prstGeom>
        </p:spPr>
        <p:txBody>
          <a:bodyPr anchorCtr="0" anchor="t" bIns="121900" lIns="121900" spcFirstLastPara="1" rIns="121900" wrap="square" tIns="121900">
            <a:normAutofit/>
          </a:bodyPr>
          <a:lstStyle>
            <a:lvl1pPr lvl="0">
              <a:lnSpc>
                <a:spcPct val="100000"/>
              </a:lnSpc>
              <a:spcBef>
                <a:spcPts val="0"/>
              </a:spcBef>
              <a:spcAft>
                <a:spcPts val="0"/>
              </a:spcAft>
              <a:buClr>
                <a:schemeClr val="lt1"/>
              </a:buClr>
              <a:buSzPts val="2800"/>
              <a:buNone/>
              <a:defRPr sz="2800">
                <a:solidFill>
                  <a:schemeClr val="lt1"/>
                </a:solidFill>
              </a:defRPr>
            </a:lvl1pPr>
            <a:lvl2pPr lvl="1">
              <a:lnSpc>
                <a:spcPct val="100000"/>
              </a:lnSpc>
              <a:spcBef>
                <a:spcPts val="0"/>
              </a:spcBef>
              <a:spcAft>
                <a:spcPts val="0"/>
              </a:spcAft>
              <a:buClr>
                <a:schemeClr val="lt1"/>
              </a:buClr>
              <a:buSzPts val="2800"/>
              <a:buNone/>
              <a:defRPr sz="2800">
                <a:solidFill>
                  <a:schemeClr val="lt1"/>
                </a:solidFill>
              </a:defRPr>
            </a:lvl2pPr>
            <a:lvl3pPr lvl="2">
              <a:lnSpc>
                <a:spcPct val="100000"/>
              </a:lnSpc>
              <a:spcBef>
                <a:spcPts val="0"/>
              </a:spcBef>
              <a:spcAft>
                <a:spcPts val="0"/>
              </a:spcAft>
              <a:buClr>
                <a:schemeClr val="lt1"/>
              </a:buClr>
              <a:buSzPts val="2800"/>
              <a:buNone/>
              <a:defRPr sz="2800">
                <a:solidFill>
                  <a:schemeClr val="lt1"/>
                </a:solidFill>
              </a:defRPr>
            </a:lvl3pPr>
            <a:lvl4pPr lvl="3">
              <a:lnSpc>
                <a:spcPct val="100000"/>
              </a:lnSpc>
              <a:spcBef>
                <a:spcPts val="0"/>
              </a:spcBef>
              <a:spcAft>
                <a:spcPts val="0"/>
              </a:spcAft>
              <a:buClr>
                <a:schemeClr val="lt1"/>
              </a:buClr>
              <a:buSzPts val="2800"/>
              <a:buNone/>
              <a:defRPr sz="2800">
                <a:solidFill>
                  <a:schemeClr val="lt1"/>
                </a:solidFill>
              </a:defRPr>
            </a:lvl4pPr>
            <a:lvl5pPr lvl="4">
              <a:lnSpc>
                <a:spcPct val="100000"/>
              </a:lnSpc>
              <a:spcBef>
                <a:spcPts val="0"/>
              </a:spcBef>
              <a:spcAft>
                <a:spcPts val="0"/>
              </a:spcAft>
              <a:buClr>
                <a:schemeClr val="lt1"/>
              </a:buClr>
              <a:buSzPts val="2800"/>
              <a:buNone/>
              <a:defRPr sz="2800">
                <a:solidFill>
                  <a:schemeClr val="lt1"/>
                </a:solidFill>
              </a:defRPr>
            </a:lvl5pPr>
            <a:lvl6pPr lvl="5">
              <a:lnSpc>
                <a:spcPct val="100000"/>
              </a:lnSpc>
              <a:spcBef>
                <a:spcPts val="0"/>
              </a:spcBef>
              <a:spcAft>
                <a:spcPts val="0"/>
              </a:spcAft>
              <a:buClr>
                <a:schemeClr val="lt1"/>
              </a:buClr>
              <a:buSzPts val="2800"/>
              <a:buNone/>
              <a:defRPr sz="2800">
                <a:solidFill>
                  <a:schemeClr val="lt1"/>
                </a:solidFill>
              </a:defRPr>
            </a:lvl6pPr>
            <a:lvl7pPr lvl="6">
              <a:lnSpc>
                <a:spcPct val="100000"/>
              </a:lnSpc>
              <a:spcBef>
                <a:spcPts val="0"/>
              </a:spcBef>
              <a:spcAft>
                <a:spcPts val="0"/>
              </a:spcAft>
              <a:buClr>
                <a:schemeClr val="lt1"/>
              </a:buClr>
              <a:buSzPts val="2800"/>
              <a:buNone/>
              <a:defRPr sz="2800">
                <a:solidFill>
                  <a:schemeClr val="lt1"/>
                </a:solidFill>
              </a:defRPr>
            </a:lvl7pPr>
            <a:lvl8pPr lvl="7">
              <a:lnSpc>
                <a:spcPct val="100000"/>
              </a:lnSpc>
              <a:spcBef>
                <a:spcPts val="0"/>
              </a:spcBef>
              <a:spcAft>
                <a:spcPts val="0"/>
              </a:spcAft>
              <a:buClr>
                <a:schemeClr val="lt1"/>
              </a:buClr>
              <a:buSzPts val="2800"/>
              <a:buNone/>
              <a:defRPr sz="2800">
                <a:solidFill>
                  <a:schemeClr val="lt1"/>
                </a:solidFill>
              </a:defRPr>
            </a:lvl8pPr>
            <a:lvl9pPr lvl="8">
              <a:lnSpc>
                <a:spcPct val="100000"/>
              </a:lnSpc>
              <a:spcBef>
                <a:spcPts val="0"/>
              </a:spcBef>
              <a:spcAft>
                <a:spcPts val="0"/>
              </a:spcAft>
              <a:buClr>
                <a:schemeClr val="lt1"/>
              </a:buClr>
              <a:buSzPts val="2800"/>
              <a:buNone/>
              <a:defRPr sz="2800">
                <a:solidFill>
                  <a:schemeClr val="lt1"/>
                </a:solidFill>
              </a:defRPr>
            </a:lvl9pPr>
          </a:lstStyle>
          <a:p/>
        </p:txBody>
      </p:sp>
      <p:sp>
        <p:nvSpPr>
          <p:cNvPr id="18" name="Google Shape;18;p2"/>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69" name="Shape 69"/>
        <p:cNvGrpSpPr/>
        <p:nvPr/>
      </p:nvGrpSpPr>
      <p:grpSpPr>
        <a:xfrm>
          <a:off x="0" y="0"/>
          <a:ext cx="0" cy="0"/>
          <a:chOff x="0" y="0"/>
          <a:chExt cx="0" cy="0"/>
        </a:xfrm>
      </p:grpSpPr>
      <p:grpSp>
        <p:nvGrpSpPr>
          <p:cNvPr id="70" name="Google Shape;70;p11"/>
          <p:cNvGrpSpPr/>
          <p:nvPr/>
        </p:nvGrpSpPr>
        <p:grpSpPr>
          <a:xfrm>
            <a:off x="8130968" y="7"/>
            <a:ext cx="4060732" cy="2707359"/>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3" name="Google Shape;73;p11"/>
            <p:cNvSpPr/>
            <p:nvPr/>
          </p:nvSpPr>
          <p:spPr>
            <a:xfrm flipH="1" rot="10800000">
              <a:off x="7113588" y="107"/>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76" name="Google Shape;76;p11"/>
          <p:cNvSpPr txBox="1"/>
          <p:nvPr>
            <p:ph hasCustomPrompt="1" type="title"/>
          </p:nvPr>
        </p:nvSpPr>
        <p:spPr>
          <a:xfrm>
            <a:off x="415600" y="1674733"/>
            <a:ext cx="11360700" cy="2707500"/>
          </a:xfrm>
          <a:prstGeom prst="rect">
            <a:avLst/>
          </a:prstGeom>
        </p:spPr>
        <p:txBody>
          <a:bodyPr anchorCtr="0" anchor="b" bIns="121900" lIns="121900" spcFirstLastPara="1" rIns="121900" wrap="square" tIns="121900">
            <a:normAutofit/>
          </a:bodyPr>
          <a:lstStyle>
            <a:lvl1pPr lvl="0" algn="ctr">
              <a:spcBef>
                <a:spcPts val="0"/>
              </a:spcBef>
              <a:spcAft>
                <a:spcPts val="0"/>
              </a:spcAft>
              <a:buClr>
                <a:schemeClr val="lt1"/>
              </a:buClr>
              <a:buSzPts val="16000"/>
              <a:buNone/>
              <a:defRPr sz="16000">
                <a:solidFill>
                  <a:schemeClr val="lt1"/>
                </a:solidFill>
              </a:defRPr>
            </a:lvl1pPr>
            <a:lvl2pPr lvl="1" algn="ctr">
              <a:spcBef>
                <a:spcPts val="0"/>
              </a:spcBef>
              <a:spcAft>
                <a:spcPts val="0"/>
              </a:spcAft>
              <a:buClr>
                <a:schemeClr val="lt1"/>
              </a:buClr>
              <a:buSzPts val="16000"/>
              <a:buNone/>
              <a:defRPr sz="16000">
                <a:solidFill>
                  <a:schemeClr val="lt1"/>
                </a:solidFill>
              </a:defRPr>
            </a:lvl2pPr>
            <a:lvl3pPr lvl="2" algn="ctr">
              <a:spcBef>
                <a:spcPts val="0"/>
              </a:spcBef>
              <a:spcAft>
                <a:spcPts val="0"/>
              </a:spcAft>
              <a:buClr>
                <a:schemeClr val="lt1"/>
              </a:buClr>
              <a:buSzPts val="16000"/>
              <a:buNone/>
              <a:defRPr sz="16000">
                <a:solidFill>
                  <a:schemeClr val="lt1"/>
                </a:solidFill>
              </a:defRPr>
            </a:lvl3pPr>
            <a:lvl4pPr lvl="3" algn="ctr">
              <a:spcBef>
                <a:spcPts val="0"/>
              </a:spcBef>
              <a:spcAft>
                <a:spcPts val="0"/>
              </a:spcAft>
              <a:buClr>
                <a:schemeClr val="lt1"/>
              </a:buClr>
              <a:buSzPts val="16000"/>
              <a:buNone/>
              <a:defRPr sz="16000">
                <a:solidFill>
                  <a:schemeClr val="lt1"/>
                </a:solidFill>
              </a:defRPr>
            </a:lvl4pPr>
            <a:lvl5pPr lvl="4" algn="ctr">
              <a:spcBef>
                <a:spcPts val="0"/>
              </a:spcBef>
              <a:spcAft>
                <a:spcPts val="0"/>
              </a:spcAft>
              <a:buClr>
                <a:schemeClr val="lt1"/>
              </a:buClr>
              <a:buSzPts val="16000"/>
              <a:buNone/>
              <a:defRPr sz="16000">
                <a:solidFill>
                  <a:schemeClr val="lt1"/>
                </a:solidFill>
              </a:defRPr>
            </a:lvl5pPr>
            <a:lvl6pPr lvl="5" algn="ctr">
              <a:spcBef>
                <a:spcPts val="0"/>
              </a:spcBef>
              <a:spcAft>
                <a:spcPts val="0"/>
              </a:spcAft>
              <a:buClr>
                <a:schemeClr val="lt1"/>
              </a:buClr>
              <a:buSzPts val="16000"/>
              <a:buNone/>
              <a:defRPr sz="16000">
                <a:solidFill>
                  <a:schemeClr val="lt1"/>
                </a:solidFill>
              </a:defRPr>
            </a:lvl6pPr>
            <a:lvl7pPr lvl="6" algn="ctr">
              <a:spcBef>
                <a:spcPts val="0"/>
              </a:spcBef>
              <a:spcAft>
                <a:spcPts val="0"/>
              </a:spcAft>
              <a:buClr>
                <a:schemeClr val="lt1"/>
              </a:buClr>
              <a:buSzPts val="16000"/>
              <a:buNone/>
              <a:defRPr sz="16000">
                <a:solidFill>
                  <a:schemeClr val="lt1"/>
                </a:solidFill>
              </a:defRPr>
            </a:lvl7pPr>
            <a:lvl8pPr lvl="7" algn="ctr">
              <a:spcBef>
                <a:spcPts val="0"/>
              </a:spcBef>
              <a:spcAft>
                <a:spcPts val="0"/>
              </a:spcAft>
              <a:buClr>
                <a:schemeClr val="lt1"/>
              </a:buClr>
              <a:buSzPts val="16000"/>
              <a:buNone/>
              <a:defRPr sz="16000">
                <a:solidFill>
                  <a:schemeClr val="lt1"/>
                </a:solidFill>
              </a:defRPr>
            </a:lvl8pPr>
            <a:lvl9pPr lvl="8" algn="ctr">
              <a:spcBef>
                <a:spcPts val="0"/>
              </a:spcBef>
              <a:spcAft>
                <a:spcPts val="0"/>
              </a:spcAft>
              <a:buClr>
                <a:schemeClr val="lt1"/>
              </a:buClr>
              <a:buSzPts val="16000"/>
              <a:buNone/>
              <a:defRPr sz="16000">
                <a:solidFill>
                  <a:schemeClr val="lt1"/>
                </a:solidFill>
              </a:defRPr>
            </a:lvl9pPr>
          </a:lstStyle>
          <a:p>
            <a:r>
              <a:t>xx%</a:t>
            </a:r>
          </a:p>
        </p:txBody>
      </p:sp>
      <p:sp>
        <p:nvSpPr>
          <p:cNvPr id="77" name="Google Shape;77;p11"/>
          <p:cNvSpPr txBox="1"/>
          <p:nvPr>
            <p:ph idx="1" type="body"/>
          </p:nvPr>
        </p:nvSpPr>
        <p:spPr>
          <a:xfrm>
            <a:off x="415600" y="4492300"/>
            <a:ext cx="11360700" cy="1709100"/>
          </a:xfrm>
          <a:prstGeom prst="rect">
            <a:avLst/>
          </a:prstGeom>
        </p:spPr>
        <p:txBody>
          <a:bodyPr anchorCtr="0" anchor="t" bIns="121900" lIns="121900" spcFirstLastPara="1" rIns="121900" wrap="square" tIns="121900">
            <a:normAutofit/>
          </a:bodyPr>
          <a:lstStyle>
            <a:lvl1pPr indent="-381000" lvl="0" marL="457200" algn="ctr">
              <a:spcBef>
                <a:spcPts val="0"/>
              </a:spcBef>
              <a:spcAft>
                <a:spcPts val="0"/>
              </a:spcAft>
              <a:buClr>
                <a:schemeClr val="lt1"/>
              </a:buClr>
              <a:buSzPts val="2400"/>
              <a:buChar char="●"/>
              <a:defRPr>
                <a:solidFill>
                  <a:schemeClr val="lt1"/>
                </a:solidFill>
              </a:defRPr>
            </a:lvl1pPr>
            <a:lvl2pPr indent="-349250" lvl="1" marL="914400" algn="ctr">
              <a:spcBef>
                <a:spcPts val="0"/>
              </a:spcBef>
              <a:spcAft>
                <a:spcPts val="0"/>
              </a:spcAft>
              <a:buClr>
                <a:schemeClr val="lt1"/>
              </a:buClr>
              <a:buSzPts val="1900"/>
              <a:buChar char="○"/>
              <a:defRPr>
                <a:solidFill>
                  <a:schemeClr val="lt1"/>
                </a:solidFill>
              </a:defRPr>
            </a:lvl2pPr>
            <a:lvl3pPr indent="-349250" lvl="2" marL="1371600" algn="ctr">
              <a:spcBef>
                <a:spcPts val="0"/>
              </a:spcBef>
              <a:spcAft>
                <a:spcPts val="0"/>
              </a:spcAft>
              <a:buClr>
                <a:schemeClr val="lt1"/>
              </a:buClr>
              <a:buSzPts val="1900"/>
              <a:buChar char="■"/>
              <a:defRPr>
                <a:solidFill>
                  <a:schemeClr val="lt1"/>
                </a:solidFill>
              </a:defRPr>
            </a:lvl3pPr>
            <a:lvl4pPr indent="-349250" lvl="3" marL="1828800" algn="ctr">
              <a:spcBef>
                <a:spcPts val="0"/>
              </a:spcBef>
              <a:spcAft>
                <a:spcPts val="0"/>
              </a:spcAft>
              <a:buClr>
                <a:schemeClr val="lt1"/>
              </a:buClr>
              <a:buSzPts val="1900"/>
              <a:buChar char="●"/>
              <a:defRPr>
                <a:solidFill>
                  <a:schemeClr val="lt1"/>
                </a:solidFill>
              </a:defRPr>
            </a:lvl4pPr>
            <a:lvl5pPr indent="-349250" lvl="4" marL="2286000" algn="ctr">
              <a:spcBef>
                <a:spcPts val="0"/>
              </a:spcBef>
              <a:spcAft>
                <a:spcPts val="0"/>
              </a:spcAft>
              <a:buClr>
                <a:schemeClr val="lt1"/>
              </a:buClr>
              <a:buSzPts val="1900"/>
              <a:buChar char="○"/>
              <a:defRPr>
                <a:solidFill>
                  <a:schemeClr val="lt1"/>
                </a:solidFill>
              </a:defRPr>
            </a:lvl5pPr>
            <a:lvl6pPr indent="-349250" lvl="5" marL="2743200" algn="ctr">
              <a:spcBef>
                <a:spcPts val="0"/>
              </a:spcBef>
              <a:spcAft>
                <a:spcPts val="0"/>
              </a:spcAft>
              <a:buClr>
                <a:schemeClr val="lt1"/>
              </a:buClr>
              <a:buSzPts val="1900"/>
              <a:buChar char="■"/>
              <a:defRPr>
                <a:solidFill>
                  <a:schemeClr val="lt1"/>
                </a:solidFill>
              </a:defRPr>
            </a:lvl6pPr>
            <a:lvl7pPr indent="-349250" lvl="6" marL="3200400" algn="ctr">
              <a:spcBef>
                <a:spcPts val="0"/>
              </a:spcBef>
              <a:spcAft>
                <a:spcPts val="0"/>
              </a:spcAft>
              <a:buClr>
                <a:schemeClr val="lt1"/>
              </a:buClr>
              <a:buSzPts val="1900"/>
              <a:buChar char="●"/>
              <a:defRPr>
                <a:solidFill>
                  <a:schemeClr val="lt1"/>
                </a:solidFill>
              </a:defRPr>
            </a:lvl7pPr>
            <a:lvl8pPr indent="-349250" lvl="7" marL="3657600" algn="ctr">
              <a:spcBef>
                <a:spcPts val="0"/>
              </a:spcBef>
              <a:spcAft>
                <a:spcPts val="0"/>
              </a:spcAft>
              <a:buClr>
                <a:schemeClr val="lt1"/>
              </a:buClr>
              <a:buSzPts val="1900"/>
              <a:buChar char="○"/>
              <a:defRPr>
                <a:solidFill>
                  <a:schemeClr val="lt1"/>
                </a:solidFill>
              </a:defRPr>
            </a:lvl8pPr>
            <a:lvl9pPr indent="-349250" lvl="8" marL="4114800" algn="ctr">
              <a:spcBef>
                <a:spcPts val="0"/>
              </a:spcBef>
              <a:spcAft>
                <a:spcPts val="0"/>
              </a:spcAft>
              <a:buClr>
                <a:schemeClr val="lt1"/>
              </a:buClr>
              <a:buSzPts val="1900"/>
              <a:buChar char="■"/>
              <a:defRPr>
                <a:solidFill>
                  <a:schemeClr val="lt1"/>
                </a:solidFill>
              </a:defRPr>
            </a:lvl9pPr>
          </a:lstStyle>
          <a:p/>
        </p:txBody>
      </p:sp>
      <p:sp>
        <p:nvSpPr>
          <p:cNvPr id="78" name="Google Shape;78;p11"/>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
        <p:nvSpPr>
          <p:cNvPr id="80" name="Google Shape;80;p12"/>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e imágenes prediseñadas" type="txAndClipArt">
  <p:cSld name="TEXT_AND_CLIPART">
    <p:spTree>
      <p:nvGrpSpPr>
        <p:cNvPr id="81" name="Shape 81"/>
        <p:cNvGrpSpPr/>
        <p:nvPr/>
      </p:nvGrpSpPr>
      <p:grpSpPr>
        <a:xfrm>
          <a:off x="0" y="0"/>
          <a:ext cx="0" cy="0"/>
          <a:chOff x="0" y="0"/>
          <a:chExt cx="0" cy="0"/>
        </a:xfrm>
      </p:grpSpPr>
      <p:sp>
        <p:nvSpPr>
          <p:cNvPr id="82" name="Google Shape;82;p13"/>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83" name="Google Shape;83;p13"/>
          <p:cNvSpPr txBox="1"/>
          <p:nvPr>
            <p:ph idx="1" type="body"/>
          </p:nvPr>
        </p:nvSpPr>
        <p:spPr>
          <a:xfrm>
            <a:off x="609600" y="1600200"/>
            <a:ext cx="5384700" cy="45261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1600"/>
              </a:spcBef>
              <a:spcAft>
                <a:spcPts val="0"/>
              </a:spcAft>
              <a:buClr>
                <a:schemeClr val="dk1"/>
              </a:buClr>
              <a:buSzPts val="1800"/>
              <a:buChar char="○"/>
              <a:defRPr/>
            </a:lvl2pPr>
            <a:lvl3pPr indent="-342900" lvl="2" marL="1371600" algn="l">
              <a:spcBef>
                <a:spcPts val="1600"/>
              </a:spcBef>
              <a:spcAft>
                <a:spcPts val="0"/>
              </a:spcAft>
              <a:buClr>
                <a:schemeClr val="dk1"/>
              </a:buClr>
              <a:buSzPts val="1800"/>
              <a:buChar char="■"/>
              <a:defRPr/>
            </a:lvl3pPr>
            <a:lvl4pPr indent="-342900" lvl="3" marL="1828800" algn="l">
              <a:spcBef>
                <a:spcPts val="1600"/>
              </a:spcBef>
              <a:spcAft>
                <a:spcPts val="0"/>
              </a:spcAft>
              <a:buClr>
                <a:schemeClr val="dk1"/>
              </a:buClr>
              <a:buSzPts val="1800"/>
              <a:buChar char="●"/>
              <a:defRPr/>
            </a:lvl4pPr>
            <a:lvl5pPr indent="-342900" lvl="4" marL="2286000" algn="l">
              <a:spcBef>
                <a:spcPts val="1600"/>
              </a:spcBef>
              <a:spcAft>
                <a:spcPts val="0"/>
              </a:spcAft>
              <a:buClr>
                <a:schemeClr val="dk1"/>
              </a:buClr>
              <a:buSzPts val="1800"/>
              <a:buChar char="○"/>
              <a:defRPr/>
            </a:lvl5pPr>
            <a:lvl6pPr indent="-342900" lvl="5" marL="2743200" algn="l">
              <a:spcBef>
                <a:spcPts val="1600"/>
              </a:spcBef>
              <a:spcAft>
                <a:spcPts val="0"/>
              </a:spcAft>
              <a:buClr>
                <a:schemeClr val="dk1"/>
              </a:buClr>
              <a:buSzPts val="1800"/>
              <a:buChar char="■"/>
              <a:defRPr/>
            </a:lvl6pPr>
            <a:lvl7pPr indent="-342900" lvl="6" marL="3200400" algn="l">
              <a:spcBef>
                <a:spcPts val="1600"/>
              </a:spcBef>
              <a:spcAft>
                <a:spcPts val="0"/>
              </a:spcAft>
              <a:buClr>
                <a:schemeClr val="dk1"/>
              </a:buClr>
              <a:buSzPts val="1800"/>
              <a:buChar char="●"/>
              <a:defRPr/>
            </a:lvl7pPr>
            <a:lvl8pPr indent="-342900" lvl="7" marL="3657600" algn="l">
              <a:spcBef>
                <a:spcPts val="1600"/>
              </a:spcBef>
              <a:spcAft>
                <a:spcPts val="0"/>
              </a:spcAft>
              <a:buClr>
                <a:schemeClr val="dk1"/>
              </a:buClr>
              <a:buSzPts val="1800"/>
              <a:buChar char="○"/>
              <a:defRPr/>
            </a:lvl8pPr>
            <a:lvl9pPr indent="-342900" lvl="8" marL="4114800" algn="l">
              <a:spcBef>
                <a:spcPts val="1600"/>
              </a:spcBef>
              <a:spcAft>
                <a:spcPts val="1600"/>
              </a:spcAft>
              <a:buClr>
                <a:schemeClr val="dk1"/>
              </a:buClr>
              <a:buSzPts val="1800"/>
              <a:buChar char="■"/>
              <a:defRPr/>
            </a:lvl9pPr>
          </a:lstStyle>
          <a:p/>
        </p:txBody>
      </p:sp>
      <p:sp>
        <p:nvSpPr>
          <p:cNvPr id="84" name="Google Shape;84;p13"/>
          <p:cNvSpPr/>
          <p:nvPr>
            <p:ph idx="2" type="clipArt"/>
          </p:nvPr>
        </p:nvSpPr>
        <p:spPr>
          <a:xfrm>
            <a:off x="6197600" y="1600200"/>
            <a:ext cx="5384700" cy="4526100"/>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85" name="Shape 85"/>
        <p:cNvGrpSpPr/>
        <p:nvPr/>
      </p:nvGrpSpPr>
      <p:grpSpPr>
        <a:xfrm>
          <a:off x="0" y="0"/>
          <a:ext cx="0" cy="0"/>
          <a:chOff x="0" y="0"/>
          <a:chExt cx="0" cy="0"/>
        </a:xfrm>
      </p:grpSpPr>
      <p:sp>
        <p:nvSpPr>
          <p:cNvPr id="86" name="Google Shape;86;p14"/>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87" name="Google Shape;87;p14"/>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1600"/>
              </a:spcAft>
              <a:buClr>
                <a:schemeClr val="dk1"/>
              </a:buClr>
              <a:buSzPts val="1800"/>
              <a:buChar char="■"/>
              <a:defRPr/>
            </a:lvl9pPr>
          </a:lstStyle>
          <a:p/>
        </p:txBody>
      </p:sp>
      <p:sp>
        <p:nvSpPr>
          <p:cNvPr id="88" name="Google Shape;88;p14"/>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14"/>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14"/>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abla" type="tbl">
  <p:cSld name="TABLE">
    <p:spTree>
      <p:nvGrpSpPr>
        <p:cNvPr id="91" name="Shape 91"/>
        <p:cNvGrpSpPr/>
        <p:nvPr/>
      </p:nvGrpSpPr>
      <p:grpSpPr>
        <a:xfrm>
          <a:off x="0" y="0"/>
          <a:ext cx="0" cy="0"/>
          <a:chOff x="0" y="0"/>
          <a:chExt cx="0" cy="0"/>
        </a:xfrm>
      </p:grpSpPr>
      <p:sp>
        <p:nvSpPr>
          <p:cNvPr id="92" name="Google Shape;92;p15"/>
          <p:cNvSpPr txBox="1"/>
          <p:nvPr>
            <p:ph type="title"/>
          </p:nvPr>
        </p:nvSpPr>
        <p:spPr>
          <a:xfrm>
            <a:off x="609600" y="274638"/>
            <a:ext cx="10972800" cy="11430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4000"/>
              <a:buNone/>
              <a:defRPr/>
            </a:lvl1pPr>
            <a:lvl2pPr lvl="1" algn="ctr">
              <a:spcBef>
                <a:spcPts val="0"/>
              </a:spcBef>
              <a:spcAft>
                <a:spcPts val="0"/>
              </a:spcAft>
              <a:buSzPts val="4000"/>
              <a:buNone/>
              <a:defRPr/>
            </a:lvl2pPr>
            <a:lvl3pPr lvl="2" algn="ctr">
              <a:spcBef>
                <a:spcPts val="0"/>
              </a:spcBef>
              <a:spcAft>
                <a:spcPts val="0"/>
              </a:spcAft>
              <a:buSzPts val="4000"/>
              <a:buNone/>
              <a:defRPr/>
            </a:lvl3pPr>
            <a:lvl4pPr lvl="3" algn="ctr">
              <a:spcBef>
                <a:spcPts val="0"/>
              </a:spcBef>
              <a:spcAft>
                <a:spcPts val="0"/>
              </a:spcAft>
              <a:buSzPts val="4000"/>
              <a:buNone/>
              <a:defRPr/>
            </a:lvl4pPr>
            <a:lvl5pPr lvl="4" algn="ctr">
              <a:spcBef>
                <a:spcPts val="0"/>
              </a:spcBef>
              <a:spcAft>
                <a:spcPts val="0"/>
              </a:spcAft>
              <a:buSzPts val="4000"/>
              <a:buNone/>
              <a:defRPr/>
            </a:lvl5pPr>
            <a:lvl6pPr lvl="5" algn="ctr">
              <a:spcBef>
                <a:spcPts val="0"/>
              </a:spcBef>
              <a:spcAft>
                <a:spcPts val="0"/>
              </a:spcAft>
              <a:buSzPts val="4000"/>
              <a:buNone/>
              <a:defRPr/>
            </a:lvl6pPr>
            <a:lvl7pPr lvl="6" algn="ctr">
              <a:spcBef>
                <a:spcPts val="0"/>
              </a:spcBef>
              <a:spcAft>
                <a:spcPts val="0"/>
              </a:spcAft>
              <a:buSzPts val="4000"/>
              <a:buNone/>
              <a:defRPr/>
            </a:lvl7pPr>
            <a:lvl8pPr lvl="7" algn="ctr">
              <a:spcBef>
                <a:spcPts val="0"/>
              </a:spcBef>
              <a:spcAft>
                <a:spcPts val="0"/>
              </a:spcAft>
              <a:buSzPts val="4000"/>
              <a:buNone/>
              <a:defRPr/>
            </a:lvl8pPr>
            <a:lvl9pPr lvl="8" algn="ctr">
              <a:spcBef>
                <a:spcPts val="0"/>
              </a:spcBef>
              <a:spcAft>
                <a:spcPts val="0"/>
              </a:spcAft>
              <a:buSzPts val="4000"/>
              <a:buNone/>
              <a:defRPr/>
            </a:lvl9pPr>
          </a:lstStyle>
          <a:p/>
        </p:txBody>
      </p:sp>
      <p:sp>
        <p:nvSpPr>
          <p:cNvPr id="93" name="Google Shape;93;p15"/>
          <p:cNvSpPr txBox="1"/>
          <p:nvPr>
            <p:ph idx="10" type="dt"/>
          </p:nvPr>
        </p:nvSpPr>
        <p:spPr>
          <a:xfrm>
            <a:off x="609600" y="6245225"/>
            <a:ext cx="2844900" cy="476400"/>
          </a:xfrm>
          <a:prstGeom prst="rect">
            <a:avLst/>
          </a:prstGeom>
          <a:noFill/>
          <a:ln>
            <a:noFill/>
          </a:ln>
        </p:spPr>
        <p:txBody>
          <a:bodyPr anchorCtr="0" anchor="t"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15"/>
          <p:cNvSpPr txBox="1"/>
          <p:nvPr>
            <p:ph idx="11" type="ftr"/>
          </p:nvPr>
        </p:nvSpPr>
        <p:spPr>
          <a:xfrm>
            <a:off x="4165600" y="6245225"/>
            <a:ext cx="3860700" cy="476400"/>
          </a:xfrm>
          <a:prstGeom prst="rect">
            <a:avLst/>
          </a:prstGeom>
          <a:noFill/>
          <a:ln>
            <a:noFill/>
          </a:ln>
        </p:spPr>
        <p:txBody>
          <a:bodyPr anchorCtr="0" anchor="t"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15"/>
          <p:cNvSpPr txBox="1"/>
          <p:nvPr>
            <p:ph idx="12" type="sldNum"/>
          </p:nvPr>
        </p:nvSpPr>
        <p:spPr>
          <a:xfrm>
            <a:off x="8737600" y="6245225"/>
            <a:ext cx="2844900" cy="4764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MX"/>
              <a:t>‹#›</a:t>
            </a:fld>
            <a:endParaRPr sz="1300">
              <a:solidFill>
                <a:schemeClr val="lt1"/>
              </a:solidFill>
              <a:latin typeface="Roboto"/>
              <a:ea typeface="Roboto"/>
              <a:cs typeface="Roboto"/>
              <a:sym typeface="Roboto"/>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1">
  <p:cSld name="Solo el título">
    <p:spTree>
      <p:nvGrpSpPr>
        <p:cNvPr id="96" name="Shape 96"/>
        <p:cNvGrpSpPr/>
        <p:nvPr/>
      </p:nvGrpSpPr>
      <p:grpSpPr>
        <a:xfrm>
          <a:off x="0" y="0"/>
          <a:ext cx="0" cy="0"/>
          <a:chOff x="0" y="0"/>
          <a:chExt cx="0" cy="0"/>
        </a:xfrm>
      </p:grpSpPr>
      <p:sp>
        <p:nvSpPr>
          <p:cNvPr id="97" name="Google Shape;97;p16"/>
          <p:cNvSpPr txBox="1"/>
          <p:nvPr>
            <p:ph idx="10" type="dt"/>
          </p:nvPr>
        </p:nvSpPr>
        <p:spPr>
          <a:xfrm>
            <a:off x="7989824" y="6272785"/>
            <a:ext cx="3273600" cy="36510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69240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16"/>
          <p:cNvSpPr txBox="1"/>
          <p:nvPr>
            <p:ph idx="11" type="ftr"/>
          </p:nvPr>
        </p:nvSpPr>
        <p:spPr>
          <a:xfrm>
            <a:off x="914400" y="6272785"/>
            <a:ext cx="6327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rgbClr val="69240B"/>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16"/>
          <p:cNvSpPr txBox="1"/>
          <p:nvPr>
            <p:ph idx="12" type="sldNum"/>
          </p:nvPr>
        </p:nvSpPr>
        <p:spPr>
          <a:xfrm>
            <a:off x="11311128" y="6272785"/>
            <a:ext cx="639900" cy="292500"/>
          </a:xfrm>
          <a:prstGeom prst="rect">
            <a:avLst/>
          </a:prstGeom>
          <a:noFill/>
          <a:ln>
            <a:noFill/>
          </a:ln>
        </p:spPr>
        <p:txBody>
          <a:bodyPr anchorCtr="0" anchor="ctr" bIns="45700" lIns="91425" spcFirstLastPara="1" rIns="91425" wrap="square" tIns="45700">
            <a:normAutofit/>
          </a:bodyPr>
          <a:lstStyle>
            <a:lvl1pPr indent="0" lvl="0" marL="0" algn="ctr">
              <a:spcBef>
                <a:spcPts val="0"/>
              </a:spcBef>
              <a:buNone/>
              <a:defRPr/>
            </a:lvl1pPr>
            <a:lvl2pPr indent="0" lvl="1" marL="0" algn="ctr">
              <a:spcBef>
                <a:spcPts val="0"/>
              </a:spcBef>
              <a:buNone/>
              <a:defRPr/>
            </a:lvl2pPr>
            <a:lvl3pPr indent="0" lvl="2" marL="0" algn="ctr">
              <a:spcBef>
                <a:spcPts val="0"/>
              </a:spcBef>
              <a:buNone/>
              <a:defRPr/>
            </a:lvl3pPr>
            <a:lvl4pPr indent="0" lvl="3" marL="0" algn="ctr">
              <a:spcBef>
                <a:spcPts val="0"/>
              </a:spcBef>
              <a:buNone/>
              <a:defRPr/>
            </a:lvl4pPr>
            <a:lvl5pPr indent="0" lvl="4" marL="0" algn="ctr">
              <a:spcBef>
                <a:spcPts val="0"/>
              </a:spcBef>
              <a:buNone/>
              <a:defRPr/>
            </a:lvl5pPr>
            <a:lvl6pPr indent="0" lvl="5" marL="0" algn="ctr">
              <a:spcBef>
                <a:spcPts val="0"/>
              </a:spcBef>
              <a:buNone/>
              <a:defRPr/>
            </a:lvl6pPr>
            <a:lvl7pPr indent="0" lvl="6" marL="0" algn="ctr">
              <a:spcBef>
                <a:spcPts val="0"/>
              </a:spcBef>
              <a:buNone/>
              <a:defRPr/>
            </a:lvl7pPr>
            <a:lvl8pPr indent="0" lvl="7" marL="0" algn="ctr">
              <a:spcBef>
                <a:spcPts val="0"/>
              </a:spcBef>
              <a:buNone/>
              <a:defRPr/>
            </a:lvl8pPr>
            <a:lvl9pPr indent="0" lvl="8" marL="0" algn="ctr">
              <a:spcBef>
                <a:spcPts val="0"/>
              </a:spcBef>
              <a:buNone/>
              <a:defRPr/>
            </a:lvl9pPr>
          </a:lstStyle>
          <a:p>
            <a:pPr indent="0" lvl="0" marL="0" rtl="0" algn="ctr">
              <a:spcBef>
                <a:spcPts val="0"/>
              </a:spcBef>
              <a:spcAft>
                <a:spcPts val="0"/>
              </a:spcAft>
              <a:buNone/>
            </a:pPr>
            <a:fld id="{00000000-1234-1234-1234-123412341234}" type="slidenum">
              <a:rPr lang="es-MX"/>
              <a:t>‹#›</a:t>
            </a:fld>
            <a:endParaRPr/>
          </a:p>
        </p:txBody>
      </p:sp>
      <p:sp>
        <p:nvSpPr>
          <p:cNvPr id="100" name="Google Shape;100;p16"/>
          <p:cNvSpPr txBox="1"/>
          <p:nvPr>
            <p:ph type="title"/>
          </p:nvPr>
        </p:nvSpPr>
        <p:spPr>
          <a:xfrm>
            <a:off x="914400" y="484632"/>
            <a:ext cx="10363200" cy="1609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SzPts val="18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101" name="Shape 101"/>
        <p:cNvGrpSpPr/>
        <p:nvPr/>
      </p:nvGrpSpPr>
      <p:grpSpPr>
        <a:xfrm>
          <a:off x="0" y="0"/>
          <a:ext cx="0" cy="0"/>
          <a:chOff x="0" y="0"/>
          <a:chExt cx="0" cy="0"/>
        </a:xfrm>
      </p:grpSpPr>
      <p:sp>
        <p:nvSpPr>
          <p:cNvPr id="102" name="Google Shape;102;p17"/>
          <p:cNvSpPr txBox="1"/>
          <p:nvPr>
            <p:ph type="title"/>
          </p:nvPr>
        </p:nvSpPr>
        <p:spPr>
          <a:xfrm>
            <a:off x="839788" y="457200"/>
            <a:ext cx="39324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103" name="Google Shape;103;p17"/>
          <p:cNvSpPr txBox="1"/>
          <p:nvPr>
            <p:ph idx="1" type="body"/>
          </p:nvPr>
        </p:nvSpPr>
        <p:spPr>
          <a:xfrm>
            <a:off x="5183188" y="987426"/>
            <a:ext cx="6172500" cy="4873500"/>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750"/>
              </a:spcBef>
              <a:spcAft>
                <a:spcPts val="0"/>
              </a:spcAft>
              <a:buClr>
                <a:schemeClr val="dk1"/>
              </a:buClr>
              <a:buSzPts val="2400"/>
              <a:buChar char="●"/>
              <a:defRPr sz="2400"/>
            </a:lvl1pPr>
            <a:lvl2pPr indent="-361950" lvl="1" marL="914400" algn="l">
              <a:lnSpc>
                <a:spcPct val="90000"/>
              </a:lnSpc>
              <a:spcBef>
                <a:spcPts val="1600"/>
              </a:spcBef>
              <a:spcAft>
                <a:spcPts val="0"/>
              </a:spcAft>
              <a:buClr>
                <a:schemeClr val="dk1"/>
              </a:buClr>
              <a:buSzPts val="2100"/>
              <a:buChar char="○"/>
              <a:defRPr sz="2100"/>
            </a:lvl2pPr>
            <a:lvl3pPr indent="-342900" lvl="2" marL="1371600" algn="l">
              <a:lnSpc>
                <a:spcPct val="90000"/>
              </a:lnSpc>
              <a:spcBef>
                <a:spcPts val="1600"/>
              </a:spcBef>
              <a:spcAft>
                <a:spcPts val="0"/>
              </a:spcAft>
              <a:buClr>
                <a:schemeClr val="dk1"/>
              </a:buClr>
              <a:buSzPts val="1800"/>
              <a:buChar char="■"/>
              <a:defRPr sz="1800"/>
            </a:lvl3pPr>
            <a:lvl4pPr indent="-323850" lvl="3" marL="1828800" algn="l">
              <a:lnSpc>
                <a:spcPct val="90000"/>
              </a:lnSpc>
              <a:spcBef>
                <a:spcPts val="1600"/>
              </a:spcBef>
              <a:spcAft>
                <a:spcPts val="0"/>
              </a:spcAft>
              <a:buClr>
                <a:schemeClr val="dk1"/>
              </a:buClr>
              <a:buSzPts val="1500"/>
              <a:buChar char="●"/>
              <a:defRPr sz="1500"/>
            </a:lvl4pPr>
            <a:lvl5pPr indent="-323850" lvl="4" marL="2286000" algn="l">
              <a:lnSpc>
                <a:spcPct val="90000"/>
              </a:lnSpc>
              <a:spcBef>
                <a:spcPts val="1600"/>
              </a:spcBef>
              <a:spcAft>
                <a:spcPts val="0"/>
              </a:spcAft>
              <a:buClr>
                <a:schemeClr val="dk1"/>
              </a:buClr>
              <a:buSzPts val="1500"/>
              <a:buChar char="○"/>
              <a:defRPr sz="1500"/>
            </a:lvl5pPr>
            <a:lvl6pPr indent="-323850" lvl="5" marL="2743200" algn="l">
              <a:lnSpc>
                <a:spcPct val="90000"/>
              </a:lnSpc>
              <a:spcBef>
                <a:spcPts val="1600"/>
              </a:spcBef>
              <a:spcAft>
                <a:spcPts val="0"/>
              </a:spcAft>
              <a:buClr>
                <a:schemeClr val="dk1"/>
              </a:buClr>
              <a:buSzPts val="1500"/>
              <a:buChar char="■"/>
              <a:defRPr sz="1500"/>
            </a:lvl6pPr>
            <a:lvl7pPr indent="-323850" lvl="6" marL="3200400" algn="l">
              <a:lnSpc>
                <a:spcPct val="90000"/>
              </a:lnSpc>
              <a:spcBef>
                <a:spcPts val="1600"/>
              </a:spcBef>
              <a:spcAft>
                <a:spcPts val="0"/>
              </a:spcAft>
              <a:buClr>
                <a:schemeClr val="dk1"/>
              </a:buClr>
              <a:buSzPts val="1500"/>
              <a:buChar char="●"/>
              <a:defRPr sz="1500"/>
            </a:lvl7pPr>
            <a:lvl8pPr indent="-323850" lvl="7" marL="3657600" algn="l">
              <a:lnSpc>
                <a:spcPct val="90000"/>
              </a:lnSpc>
              <a:spcBef>
                <a:spcPts val="1600"/>
              </a:spcBef>
              <a:spcAft>
                <a:spcPts val="0"/>
              </a:spcAft>
              <a:buClr>
                <a:schemeClr val="dk1"/>
              </a:buClr>
              <a:buSzPts val="1500"/>
              <a:buChar char="○"/>
              <a:defRPr sz="1500"/>
            </a:lvl8pPr>
            <a:lvl9pPr indent="-323850" lvl="8" marL="4114800" algn="l">
              <a:lnSpc>
                <a:spcPct val="90000"/>
              </a:lnSpc>
              <a:spcBef>
                <a:spcPts val="1600"/>
              </a:spcBef>
              <a:spcAft>
                <a:spcPts val="1600"/>
              </a:spcAft>
              <a:buClr>
                <a:schemeClr val="dk1"/>
              </a:buClr>
              <a:buSzPts val="1500"/>
              <a:buChar char="■"/>
              <a:defRPr sz="1500"/>
            </a:lvl9pPr>
          </a:lstStyle>
          <a:p/>
        </p:txBody>
      </p:sp>
      <p:sp>
        <p:nvSpPr>
          <p:cNvPr id="104" name="Google Shape;104;p17"/>
          <p:cNvSpPr txBox="1"/>
          <p:nvPr>
            <p:ph idx="2" type="body"/>
          </p:nvPr>
        </p:nvSpPr>
        <p:spPr>
          <a:xfrm>
            <a:off x="839788" y="2057400"/>
            <a:ext cx="3932400" cy="381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750"/>
              </a:spcBef>
              <a:spcAft>
                <a:spcPts val="0"/>
              </a:spcAft>
              <a:buClr>
                <a:schemeClr val="dk1"/>
              </a:buClr>
              <a:buSzPts val="1200"/>
              <a:buNone/>
              <a:defRPr sz="1200"/>
            </a:lvl1pPr>
            <a:lvl2pPr indent="-228600" lvl="1" marL="914400" algn="l">
              <a:lnSpc>
                <a:spcPct val="90000"/>
              </a:lnSpc>
              <a:spcBef>
                <a:spcPts val="1600"/>
              </a:spcBef>
              <a:spcAft>
                <a:spcPts val="0"/>
              </a:spcAft>
              <a:buClr>
                <a:schemeClr val="dk1"/>
              </a:buClr>
              <a:buSzPts val="1050"/>
              <a:buNone/>
              <a:defRPr sz="1050"/>
            </a:lvl2pPr>
            <a:lvl3pPr indent="-228600" lvl="2" marL="1371600" algn="l">
              <a:lnSpc>
                <a:spcPct val="90000"/>
              </a:lnSpc>
              <a:spcBef>
                <a:spcPts val="1600"/>
              </a:spcBef>
              <a:spcAft>
                <a:spcPts val="0"/>
              </a:spcAft>
              <a:buClr>
                <a:schemeClr val="dk1"/>
              </a:buClr>
              <a:buSzPts val="900"/>
              <a:buNone/>
              <a:defRPr sz="900"/>
            </a:lvl3pPr>
            <a:lvl4pPr indent="-228600" lvl="3" marL="1828800" algn="l">
              <a:lnSpc>
                <a:spcPct val="90000"/>
              </a:lnSpc>
              <a:spcBef>
                <a:spcPts val="1600"/>
              </a:spcBef>
              <a:spcAft>
                <a:spcPts val="0"/>
              </a:spcAft>
              <a:buClr>
                <a:schemeClr val="dk1"/>
              </a:buClr>
              <a:buSzPts val="750"/>
              <a:buNone/>
              <a:defRPr sz="750"/>
            </a:lvl4pPr>
            <a:lvl5pPr indent="-228600" lvl="4" marL="2286000" algn="l">
              <a:lnSpc>
                <a:spcPct val="90000"/>
              </a:lnSpc>
              <a:spcBef>
                <a:spcPts val="1600"/>
              </a:spcBef>
              <a:spcAft>
                <a:spcPts val="0"/>
              </a:spcAft>
              <a:buClr>
                <a:schemeClr val="dk1"/>
              </a:buClr>
              <a:buSzPts val="750"/>
              <a:buNone/>
              <a:defRPr sz="750"/>
            </a:lvl5pPr>
            <a:lvl6pPr indent="-228600" lvl="5" marL="2743200" algn="l">
              <a:lnSpc>
                <a:spcPct val="90000"/>
              </a:lnSpc>
              <a:spcBef>
                <a:spcPts val="1600"/>
              </a:spcBef>
              <a:spcAft>
                <a:spcPts val="0"/>
              </a:spcAft>
              <a:buClr>
                <a:schemeClr val="dk1"/>
              </a:buClr>
              <a:buSzPts val="750"/>
              <a:buNone/>
              <a:defRPr sz="750"/>
            </a:lvl6pPr>
            <a:lvl7pPr indent="-228600" lvl="6" marL="3200400" algn="l">
              <a:lnSpc>
                <a:spcPct val="90000"/>
              </a:lnSpc>
              <a:spcBef>
                <a:spcPts val="1600"/>
              </a:spcBef>
              <a:spcAft>
                <a:spcPts val="0"/>
              </a:spcAft>
              <a:buClr>
                <a:schemeClr val="dk1"/>
              </a:buClr>
              <a:buSzPts val="750"/>
              <a:buNone/>
              <a:defRPr sz="750"/>
            </a:lvl7pPr>
            <a:lvl8pPr indent="-228600" lvl="7" marL="3657600" algn="l">
              <a:lnSpc>
                <a:spcPct val="90000"/>
              </a:lnSpc>
              <a:spcBef>
                <a:spcPts val="1600"/>
              </a:spcBef>
              <a:spcAft>
                <a:spcPts val="0"/>
              </a:spcAft>
              <a:buClr>
                <a:schemeClr val="dk1"/>
              </a:buClr>
              <a:buSzPts val="750"/>
              <a:buNone/>
              <a:defRPr sz="750"/>
            </a:lvl8pPr>
            <a:lvl9pPr indent="-228600" lvl="8" marL="4114800" algn="l">
              <a:lnSpc>
                <a:spcPct val="90000"/>
              </a:lnSpc>
              <a:spcBef>
                <a:spcPts val="1600"/>
              </a:spcBef>
              <a:spcAft>
                <a:spcPts val="1600"/>
              </a:spcAft>
              <a:buClr>
                <a:schemeClr val="dk1"/>
              </a:buClr>
              <a:buSzPts val="750"/>
              <a:buNone/>
              <a:defRPr sz="750"/>
            </a:lvl9pPr>
          </a:lstStyle>
          <a:p/>
        </p:txBody>
      </p:sp>
      <p:sp>
        <p:nvSpPr>
          <p:cNvPr id="105" name="Google Shape;105;p17"/>
          <p:cNvSpPr txBox="1"/>
          <p:nvPr>
            <p:ph idx="10" type="dt"/>
          </p:nvPr>
        </p:nvSpPr>
        <p:spPr>
          <a:xfrm>
            <a:off x="838200" y="6356351"/>
            <a:ext cx="274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17"/>
          <p:cNvSpPr txBox="1"/>
          <p:nvPr>
            <p:ph idx="11" type="ftr"/>
          </p:nvPr>
        </p:nvSpPr>
        <p:spPr>
          <a:xfrm>
            <a:off x="4038600" y="6356351"/>
            <a:ext cx="411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17"/>
          <p:cNvSpPr txBox="1"/>
          <p:nvPr>
            <p:ph idx="12" type="sldNum"/>
          </p:nvPr>
        </p:nvSpPr>
        <p:spPr>
          <a:xfrm>
            <a:off x="8610600" y="6356351"/>
            <a:ext cx="2743200" cy="292500"/>
          </a:xfrm>
          <a:prstGeom prst="rect">
            <a:avLst/>
          </a:prstGeom>
          <a:noFill/>
          <a:ln>
            <a:noFill/>
          </a:ln>
        </p:spPr>
        <p:txBody>
          <a:bodyPr anchorCtr="0" anchor="ctr" bIns="45700" lIns="91425" spcFirstLastPara="1" rIns="91425" wrap="square" tIns="4570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108" name="Shape 108"/>
        <p:cNvGrpSpPr/>
        <p:nvPr/>
      </p:nvGrpSpPr>
      <p:grpSpPr>
        <a:xfrm>
          <a:off x="0" y="0"/>
          <a:ext cx="0" cy="0"/>
          <a:chOff x="0" y="0"/>
          <a:chExt cx="0" cy="0"/>
        </a:xfrm>
      </p:grpSpPr>
      <p:sp>
        <p:nvSpPr>
          <p:cNvPr id="109" name="Google Shape;109;p18"/>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110" name="Google Shape;110;p18"/>
          <p:cNvSpPr txBox="1"/>
          <p:nvPr>
            <p:ph idx="1" type="body"/>
          </p:nvPr>
        </p:nvSpPr>
        <p:spPr>
          <a:xfrm>
            <a:off x="839788" y="1681163"/>
            <a:ext cx="5157900" cy="823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1600"/>
              </a:spcBef>
              <a:spcAft>
                <a:spcPts val="0"/>
              </a:spcAft>
              <a:buClr>
                <a:schemeClr val="dk1"/>
              </a:buClr>
              <a:buSzPts val="2000"/>
              <a:buNone/>
              <a:defRPr b="1" sz="2000"/>
            </a:lvl2pPr>
            <a:lvl3pPr indent="-228600" lvl="2" marL="1371600" algn="l">
              <a:lnSpc>
                <a:spcPct val="90000"/>
              </a:lnSpc>
              <a:spcBef>
                <a:spcPts val="1600"/>
              </a:spcBef>
              <a:spcAft>
                <a:spcPts val="0"/>
              </a:spcAft>
              <a:buClr>
                <a:schemeClr val="dk1"/>
              </a:buClr>
              <a:buSzPts val="1800"/>
              <a:buNone/>
              <a:defRPr b="1" sz="1800"/>
            </a:lvl3pPr>
            <a:lvl4pPr indent="-228600" lvl="3" marL="1828800" algn="l">
              <a:lnSpc>
                <a:spcPct val="90000"/>
              </a:lnSpc>
              <a:spcBef>
                <a:spcPts val="1600"/>
              </a:spcBef>
              <a:spcAft>
                <a:spcPts val="0"/>
              </a:spcAft>
              <a:buClr>
                <a:schemeClr val="dk1"/>
              </a:buClr>
              <a:buSzPts val="1600"/>
              <a:buNone/>
              <a:defRPr b="1" sz="1600"/>
            </a:lvl4pPr>
            <a:lvl5pPr indent="-228600" lvl="4" marL="2286000" algn="l">
              <a:lnSpc>
                <a:spcPct val="90000"/>
              </a:lnSpc>
              <a:spcBef>
                <a:spcPts val="1600"/>
              </a:spcBef>
              <a:spcAft>
                <a:spcPts val="0"/>
              </a:spcAft>
              <a:buClr>
                <a:schemeClr val="dk1"/>
              </a:buClr>
              <a:buSzPts val="1600"/>
              <a:buNone/>
              <a:defRPr b="1" sz="1600"/>
            </a:lvl5pPr>
            <a:lvl6pPr indent="-228600" lvl="5" marL="2743200" algn="l">
              <a:lnSpc>
                <a:spcPct val="90000"/>
              </a:lnSpc>
              <a:spcBef>
                <a:spcPts val="1600"/>
              </a:spcBef>
              <a:spcAft>
                <a:spcPts val="0"/>
              </a:spcAft>
              <a:buClr>
                <a:schemeClr val="dk1"/>
              </a:buClr>
              <a:buSzPts val="1600"/>
              <a:buNone/>
              <a:defRPr b="1" sz="1600"/>
            </a:lvl6pPr>
            <a:lvl7pPr indent="-228600" lvl="6" marL="3200400" algn="l">
              <a:lnSpc>
                <a:spcPct val="90000"/>
              </a:lnSpc>
              <a:spcBef>
                <a:spcPts val="1600"/>
              </a:spcBef>
              <a:spcAft>
                <a:spcPts val="0"/>
              </a:spcAft>
              <a:buClr>
                <a:schemeClr val="dk1"/>
              </a:buClr>
              <a:buSzPts val="1600"/>
              <a:buNone/>
              <a:defRPr b="1" sz="1600"/>
            </a:lvl7pPr>
            <a:lvl8pPr indent="-228600" lvl="7" marL="3657600" algn="l">
              <a:lnSpc>
                <a:spcPct val="90000"/>
              </a:lnSpc>
              <a:spcBef>
                <a:spcPts val="1600"/>
              </a:spcBef>
              <a:spcAft>
                <a:spcPts val="0"/>
              </a:spcAft>
              <a:buClr>
                <a:schemeClr val="dk1"/>
              </a:buClr>
              <a:buSzPts val="1600"/>
              <a:buNone/>
              <a:defRPr b="1" sz="1600"/>
            </a:lvl8pPr>
            <a:lvl9pPr indent="-228600" lvl="8" marL="4114800" algn="l">
              <a:lnSpc>
                <a:spcPct val="90000"/>
              </a:lnSpc>
              <a:spcBef>
                <a:spcPts val="1600"/>
              </a:spcBef>
              <a:spcAft>
                <a:spcPts val="1600"/>
              </a:spcAft>
              <a:buClr>
                <a:schemeClr val="dk1"/>
              </a:buClr>
              <a:buSzPts val="1600"/>
              <a:buNone/>
              <a:defRPr b="1" sz="1600"/>
            </a:lvl9pPr>
          </a:lstStyle>
          <a:p/>
        </p:txBody>
      </p:sp>
      <p:sp>
        <p:nvSpPr>
          <p:cNvPr id="111" name="Google Shape;111;p18"/>
          <p:cNvSpPr txBox="1"/>
          <p:nvPr>
            <p:ph idx="2" type="body"/>
          </p:nvPr>
        </p:nvSpPr>
        <p:spPr>
          <a:xfrm>
            <a:off x="839788" y="2505075"/>
            <a:ext cx="5157900" cy="3684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1600"/>
              </a:spcAft>
              <a:buClr>
                <a:schemeClr val="dk1"/>
              </a:buClr>
              <a:buSzPts val="1800"/>
              <a:buChar char="■"/>
              <a:defRPr/>
            </a:lvl9pPr>
          </a:lstStyle>
          <a:p/>
        </p:txBody>
      </p:sp>
      <p:sp>
        <p:nvSpPr>
          <p:cNvPr id="112" name="Google Shape;112;p18"/>
          <p:cNvSpPr txBox="1"/>
          <p:nvPr>
            <p:ph idx="3" type="body"/>
          </p:nvPr>
        </p:nvSpPr>
        <p:spPr>
          <a:xfrm>
            <a:off x="6172200" y="1681163"/>
            <a:ext cx="5183100" cy="823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1600"/>
              </a:spcBef>
              <a:spcAft>
                <a:spcPts val="0"/>
              </a:spcAft>
              <a:buClr>
                <a:schemeClr val="dk1"/>
              </a:buClr>
              <a:buSzPts val="2000"/>
              <a:buNone/>
              <a:defRPr b="1" sz="2000"/>
            </a:lvl2pPr>
            <a:lvl3pPr indent="-228600" lvl="2" marL="1371600" algn="l">
              <a:lnSpc>
                <a:spcPct val="90000"/>
              </a:lnSpc>
              <a:spcBef>
                <a:spcPts val="1600"/>
              </a:spcBef>
              <a:spcAft>
                <a:spcPts val="0"/>
              </a:spcAft>
              <a:buClr>
                <a:schemeClr val="dk1"/>
              </a:buClr>
              <a:buSzPts val="1800"/>
              <a:buNone/>
              <a:defRPr b="1" sz="1800"/>
            </a:lvl3pPr>
            <a:lvl4pPr indent="-228600" lvl="3" marL="1828800" algn="l">
              <a:lnSpc>
                <a:spcPct val="90000"/>
              </a:lnSpc>
              <a:spcBef>
                <a:spcPts val="1600"/>
              </a:spcBef>
              <a:spcAft>
                <a:spcPts val="0"/>
              </a:spcAft>
              <a:buClr>
                <a:schemeClr val="dk1"/>
              </a:buClr>
              <a:buSzPts val="1600"/>
              <a:buNone/>
              <a:defRPr b="1" sz="1600"/>
            </a:lvl4pPr>
            <a:lvl5pPr indent="-228600" lvl="4" marL="2286000" algn="l">
              <a:lnSpc>
                <a:spcPct val="90000"/>
              </a:lnSpc>
              <a:spcBef>
                <a:spcPts val="1600"/>
              </a:spcBef>
              <a:spcAft>
                <a:spcPts val="0"/>
              </a:spcAft>
              <a:buClr>
                <a:schemeClr val="dk1"/>
              </a:buClr>
              <a:buSzPts val="1600"/>
              <a:buNone/>
              <a:defRPr b="1" sz="1600"/>
            </a:lvl5pPr>
            <a:lvl6pPr indent="-228600" lvl="5" marL="2743200" algn="l">
              <a:lnSpc>
                <a:spcPct val="90000"/>
              </a:lnSpc>
              <a:spcBef>
                <a:spcPts val="1600"/>
              </a:spcBef>
              <a:spcAft>
                <a:spcPts val="0"/>
              </a:spcAft>
              <a:buClr>
                <a:schemeClr val="dk1"/>
              </a:buClr>
              <a:buSzPts val="1600"/>
              <a:buNone/>
              <a:defRPr b="1" sz="1600"/>
            </a:lvl6pPr>
            <a:lvl7pPr indent="-228600" lvl="6" marL="3200400" algn="l">
              <a:lnSpc>
                <a:spcPct val="90000"/>
              </a:lnSpc>
              <a:spcBef>
                <a:spcPts val="1600"/>
              </a:spcBef>
              <a:spcAft>
                <a:spcPts val="0"/>
              </a:spcAft>
              <a:buClr>
                <a:schemeClr val="dk1"/>
              </a:buClr>
              <a:buSzPts val="1600"/>
              <a:buNone/>
              <a:defRPr b="1" sz="1600"/>
            </a:lvl7pPr>
            <a:lvl8pPr indent="-228600" lvl="7" marL="3657600" algn="l">
              <a:lnSpc>
                <a:spcPct val="90000"/>
              </a:lnSpc>
              <a:spcBef>
                <a:spcPts val="1600"/>
              </a:spcBef>
              <a:spcAft>
                <a:spcPts val="0"/>
              </a:spcAft>
              <a:buClr>
                <a:schemeClr val="dk1"/>
              </a:buClr>
              <a:buSzPts val="1600"/>
              <a:buNone/>
              <a:defRPr b="1" sz="1600"/>
            </a:lvl8pPr>
            <a:lvl9pPr indent="-228600" lvl="8" marL="4114800" algn="l">
              <a:lnSpc>
                <a:spcPct val="90000"/>
              </a:lnSpc>
              <a:spcBef>
                <a:spcPts val="1600"/>
              </a:spcBef>
              <a:spcAft>
                <a:spcPts val="1600"/>
              </a:spcAft>
              <a:buClr>
                <a:schemeClr val="dk1"/>
              </a:buClr>
              <a:buSzPts val="1600"/>
              <a:buNone/>
              <a:defRPr b="1" sz="1600"/>
            </a:lvl9pPr>
          </a:lstStyle>
          <a:p/>
        </p:txBody>
      </p:sp>
      <p:sp>
        <p:nvSpPr>
          <p:cNvPr id="113" name="Google Shape;113;p18"/>
          <p:cNvSpPr txBox="1"/>
          <p:nvPr>
            <p:ph idx="4" type="body"/>
          </p:nvPr>
        </p:nvSpPr>
        <p:spPr>
          <a:xfrm>
            <a:off x="6172200" y="2505075"/>
            <a:ext cx="5183100" cy="3684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1600"/>
              </a:spcBef>
              <a:spcAft>
                <a:spcPts val="0"/>
              </a:spcAft>
              <a:buClr>
                <a:schemeClr val="dk1"/>
              </a:buClr>
              <a:buSzPts val="1800"/>
              <a:buChar char="○"/>
              <a:defRPr/>
            </a:lvl2pPr>
            <a:lvl3pPr indent="-342900" lvl="2" marL="1371600" algn="l">
              <a:lnSpc>
                <a:spcPct val="90000"/>
              </a:lnSpc>
              <a:spcBef>
                <a:spcPts val="1600"/>
              </a:spcBef>
              <a:spcAft>
                <a:spcPts val="0"/>
              </a:spcAft>
              <a:buClr>
                <a:schemeClr val="dk1"/>
              </a:buClr>
              <a:buSzPts val="1800"/>
              <a:buChar char="■"/>
              <a:defRPr/>
            </a:lvl3pPr>
            <a:lvl4pPr indent="-342900" lvl="3" marL="1828800" algn="l">
              <a:lnSpc>
                <a:spcPct val="90000"/>
              </a:lnSpc>
              <a:spcBef>
                <a:spcPts val="1600"/>
              </a:spcBef>
              <a:spcAft>
                <a:spcPts val="0"/>
              </a:spcAft>
              <a:buClr>
                <a:schemeClr val="dk1"/>
              </a:buClr>
              <a:buSzPts val="1800"/>
              <a:buChar char="●"/>
              <a:defRPr/>
            </a:lvl4pPr>
            <a:lvl5pPr indent="-342900" lvl="4" marL="2286000" algn="l">
              <a:lnSpc>
                <a:spcPct val="90000"/>
              </a:lnSpc>
              <a:spcBef>
                <a:spcPts val="1600"/>
              </a:spcBef>
              <a:spcAft>
                <a:spcPts val="0"/>
              </a:spcAft>
              <a:buClr>
                <a:schemeClr val="dk1"/>
              </a:buClr>
              <a:buSzPts val="1800"/>
              <a:buChar char="○"/>
              <a:defRPr/>
            </a:lvl5pPr>
            <a:lvl6pPr indent="-342900" lvl="5" marL="2743200" algn="l">
              <a:lnSpc>
                <a:spcPct val="90000"/>
              </a:lnSpc>
              <a:spcBef>
                <a:spcPts val="1600"/>
              </a:spcBef>
              <a:spcAft>
                <a:spcPts val="0"/>
              </a:spcAft>
              <a:buClr>
                <a:schemeClr val="dk1"/>
              </a:buClr>
              <a:buSzPts val="1800"/>
              <a:buChar char="■"/>
              <a:defRPr/>
            </a:lvl6pPr>
            <a:lvl7pPr indent="-342900" lvl="6" marL="3200400" algn="l">
              <a:lnSpc>
                <a:spcPct val="90000"/>
              </a:lnSpc>
              <a:spcBef>
                <a:spcPts val="1600"/>
              </a:spcBef>
              <a:spcAft>
                <a:spcPts val="0"/>
              </a:spcAft>
              <a:buClr>
                <a:schemeClr val="dk1"/>
              </a:buClr>
              <a:buSzPts val="1800"/>
              <a:buChar char="●"/>
              <a:defRPr/>
            </a:lvl7pPr>
            <a:lvl8pPr indent="-342900" lvl="7" marL="3657600" algn="l">
              <a:lnSpc>
                <a:spcPct val="90000"/>
              </a:lnSpc>
              <a:spcBef>
                <a:spcPts val="1600"/>
              </a:spcBef>
              <a:spcAft>
                <a:spcPts val="0"/>
              </a:spcAft>
              <a:buClr>
                <a:schemeClr val="dk1"/>
              </a:buClr>
              <a:buSzPts val="1800"/>
              <a:buChar char="○"/>
              <a:defRPr/>
            </a:lvl8pPr>
            <a:lvl9pPr indent="-342900" lvl="8" marL="4114800" algn="l">
              <a:lnSpc>
                <a:spcPct val="90000"/>
              </a:lnSpc>
              <a:spcBef>
                <a:spcPts val="1600"/>
              </a:spcBef>
              <a:spcAft>
                <a:spcPts val="1600"/>
              </a:spcAft>
              <a:buClr>
                <a:schemeClr val="dk1"/>
              </a:buClr>
              <a:buSzPts val="1800"/>
              <a:buChar char="■"/>
              <a:defRPr/>
            </a:lvl9pPr>
          </a:lstStyle>
          <a:p/>
        </p:txBody>
      </p:sp>
      <p:sp>
        <p:nvSpPr>
          <p:cNvPr id="114" name="Google Shape;114;p18"/>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18"/>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18"/>
          <p:cNvSpPr txBox="1"/>
          <p:nvPr>
            <p:ph idx="12" type="sldNum"/>
          </p:nvPr>
        </p:nvSpPr>
        <p:spPr>
          <a:xfrm>
            <a:off x="8610600" y="6356350"/>
            <a:ext cx="2743200" cy="292500"/>
          </a:xfrm>
          <a:prstGeom prst="rect">
            <a:avLst/>
          </a:prstGeom>
          <a:noFill/>
          <a:ln>
            <a:noFill/>
          </a:ln>
        </p:spPr>
        <p:txBody>
          <a:bodyPr anchorCtr="0" anchor="ctr" bIns="45700" lIns="91425" spcFirstLastPara="1" rIns="91425" wrap="square" tIns="4570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9" name="Shape 19"/>
        <p:cNvGrpSpPr/>
        <p:nvPr/>
      </p:nvGrpSpPr>
      <p:grpSpPr>
        <a:xfrm>
          <a:off x="0" y="0"/>
          <a:ext cx="0" cy="0"/>
          <a:chOff x="0" y="0"/>
          <a:chExt cx="0" cy="0"/>
        </a:xfrm>
      </p:grpSpPr>
      <p:grpSp>
        <p:nvGrpSpPr>
          <p:cNvPr id="20" name="Google Shape;20;p3"/>
          <p:cNvGrpSpPr/>
          <p:nvPr/>
        </p:nvGrpSpPr>
        <p:grpSpPr>
          <a:xfrm>
            <a:off x="8130968" y="7"/>
            <a:ext cx="4060732" cy="2707359"/>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3" name="Google Shape;23;p3"/>
            <p:cNvSpPr/>
            <p:nvPr/>
          </p:nvSpPr>
          <p:spPr>
            <a:xfrm flipH="1" rot="10800000">
              <a:off x="7113588" y="107"/>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26" name="Google Shape;26;p3"/>
          <p:cNvSpPr txBox="1"/>
          <p:nvPr>
            <p:ph type="title"/>
          </p:nvPr>
        </p:nvSpPr>
        <p:spPr>
          <a:xfrm>
            <a:off x="797467" y="2869796"/>
            <a:ext cx="10962900" cy="1118400"/>
          </a:xfrm>
          <a:prstGeom prst="rect">
            <a:avLst/>
          </a:prstGeom>
        </p:spPr>
        <p:txBody>
          <a:bodyPr anchorCtr="0" anchor="ctr" bIns="121900" lIns="121900" spcFirstLastPara="1" rIns="121900" wrap="square" tIns="121900">
            <a:normAutofit/>
          </a:bodyPr>
          <a:lstStyle>
            <a:lvl1pPr lvl="0">
              <a:spcBef>
                <a:spcPts val="0"/>
              </a:spcBef>
              <a:spcAft>
                <a:spcPts val="0"/>
              </a:spcAft>
              <a:buClr>
                <a:schemeClr val="lt1"/>
              </a:buClr>
              <a:buSzPts val="5600"/>
              <a:buNone/>
              <a:defRPr sz="5600">
                <a:solidFill>
                  <a:schemeClr val="lt1"/>
                </a:solidFill>
              </a:defRPr>
            </a:lvl1pPr>
            <a:lvl2pPr lvl="1">
              <a:spcBef>
                <a:spcPts val="0"/>
              </a:spcBef>
              <a:spcAft>
                <a:spcPts val="0"/>
              </a:spcAft>
              <a:buClr>
                <a:schemeClr val="lt1"/>
              </a:buClr>
              <a:buSzPts val="5600"/>
              <a:buNone/>
              <a:defRPr sz="5600">
                <a:solidFill>
                  <a:schemeClr val="lt1"/>
                </a:solidFill>
              </a:defRPr>
            </a:lvl2pPr>
            <a:lvl3pPr lvl="2">
              <a:spcBef>
                <a:spcPts val="0"/>
              </a:spcBef>
              <a:spcAft>
                <a:spcPts val="0"/>
              </a:spcAft>
              <a:buClr>
                <a:schemeClr val="lt1"/>
              </a:buClr>
              <a:buSzPts val="5600"/>
              <a:buNone/>
              <a:defRPr sz="5600">
                <a:solidFill>
                  <a:schemeClr val="lt1"/>
                </a:solidFill>
              </a:defRPr>
            </a:lvl3pPr>
            <a:lvl4pPr lvl="3">
              <a:spcBef>
                <a:spcPts val="0"/>
              </a:spcBef>
              <a:spcAft>
                <a:spcPts val="0"/>
              </a:spcAft>
              <a:buClr>
                <a:schemeClr val="lt1"/>
              </a:buClr>
              <a:buSzPts val="5600"/>
              <a:buNone/>
              <a:defRPr sz="5600">
                <a:solidFill>
                  <a:schemeClr val="lt1"/>
                </a:solidFill>
              </a:defRPr>
            </a:lvl4pPr>
            <a:lvl5pPr lvl="4">
              <a:spcBef>
                <a:spcPts val="0"/>
              </a:spcBef>
              <a:spcAft>
                <a:spcPts val="0"/>
              </a:spcAft>
              <a:buClr>
                <a:schemeClr val="lt1"/>
              </a:buClr>
              <a:buSzPts val="5600"/>
              <a:buNone/>
              <a:defRPr sz="5600">
                <a:solidFill>
                  <a:schemeClr val="lt1"/>
                </a:solidFill>
              </a:defRPr>
            </a:lvl5pPr>
            <a:lvl6pPr lvl="5">
              <a:spcBef>
                <a:spcPts val="0"/>
              </a:spcBef>
              <a:spcAft>
                <a:spcPts val="0"/>
              </a:spcAft>
              <a:buClr>
                <a:schemeClr val="lt1"/>
              </a:buClr>
              <a:buSzPts val="5600"/>
              <a:buNone/>
              <a:defRPr sz="5600">
                <a:solidFill>
                  <a:schemeClr val="lt1"/>
                </a:solidFill>
              </a:defRPr>
            </a:lvl6pPr>
            <a:lvl7pPr lvl="6">
              <a:spcBef>
                <a:spcPts val="0"/>
              </a:spcBef>
              <a:spcAft>
                <a:spcPts val="0"/>
              </a:spcAft>
              <a:buClr>
                <a:schemeClr val="lt1"/>
              </a:buClr>
              <a:buSzPts val="5600"/>
              <a:buNone/>
              <a:defRPr sz="5600">
                <a:solidFill>
                  <a:schemeClr val="lt1"/>
                </a:solidFill>
              </a:defRPr>
            </a:lvl7pPr>
            <a:lvl8pPr lvl="7">
              <a:spcBef>
                <a:spcPts val="0"/>
              </a:spcBef>
              <a:spcAft>
                <a:spcPts val="0"/>
              </a:spcAft>
              <a:buClr>
                <a:schemeClr val="lt1"/>
              </a:buClr>
              <a:buSzPts val="5600"/>
              <a:buNone/>
              <a:defRPr sz="5600">
                <a:solidFill>
                  <a:schemeClr val="lt1"/>
                </a:solidFill>
              </a:defRPr>
            </a:lvl8pPr>
            <a:lvl9pPr lvl="8">
              <a:spcBef>
                <a:spcPts val="0"/>
              </a:spcBef>
              <a:spcAft>
                <a:spcPts val="0"/>
              </a:spcAft>
              <a:buClr>
                <a:schemeClr val="lt1"/>
              </a:buClr>
              <a:buSzPts val="5600"/>
              <a:buNone/>
              <a:defRPr sz="5600">
                <a:solidFill>
                  <a:schemeClr val="lt1"/>
                </a:solidFill>
              </a:defRPr>
            </a:lvl9pPr>
          </a:lstStyle>
          <a:p/>
        </p:txBody>
      </p:sp>
      <p:sp>
        <p:nvSpPr>
          <p:cNvPr id="27" name="Google Shape;27;p3"/>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8" name="Shape 28"/>
        <p:cNvGrpSpPr/>
        <p:nvPr/>
      </p:nvGrpSpPr>
      <p:grpSpPr>
        <a:xfrm>
          <a:off x="0" y="0"/>
          <a:ext cx="0" cy="0"/>
          <a:chOff x="0" y="0"/>
          <a:chExt cx="0" cy="0"/>
        </a:xfrm>
      </p:grpSpPr>
      <p:grpSp>
        <p:nvGrpSpPr>
          <p:cNvPr id="29" name="Google Shape;29;p4"/>
          <p:cNvGrpSpPr/>
          <p:nvPr/>
        </p:nvGrpSpPr>
        <p:grpSpPr>
          <a:xfrm>
            <a:off x="0" y="5204762"/>
            <a:ext cx="12191695" cy="1653192"/>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2" name="Google Shape;32;p4"/>
            <p:cNvSpPr/>
            <p:nvPr/>
          </p:nvSpPr>
          <p:spPr>
            <a:xfrm>
              <a:off x="7170274" y="3903669"/>
              <a:ext cx="989100" cy="987900"/>
            </a:xfrm>
            <a:prstGeom prst="rect">
              <a:avLst/>
            </a:prstGeom>
            <a:solidFill>
              <a:schemeClr val="accent4"/>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4" name="Google Shape;34;p4"/>
            <p:cNvSpPr/>
            <p:nvPr/>
          </p:nvSpPr>
          <p:spPr>
            <a:xfrm>
              <a:off x="0" y="4891594"/>
              <a:ext cx="9144000" cy="252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35" name="Google Shape;35;p4"/>
          <p:cNvSpPr txBox="1"/>
          <p:nvPr>
            <p:ph type="title"/>
          </p:nvPr>
        </p:nvSpPr>
        <p:spPr>
          <a:xfrm>
            <a:off x="415600" y="546667"/>
            <a:ext cx="11360700" cy="810300"/>
          </a:xfrm>
          <a:prstGeom prst="rect">
            <a:avLst/>
          </a:prstGeom>
        </p:spPr>
        <p:txBody>
          <a:bodyPr anchorCtr="0" anchor="t" bIns="121900" lIns="121900" spcFirstLastPara="1" rIns="121900" wrap="square" tIns="121900">
            <a:normAutofit/>
          </a:bodyPr>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36" name="Google Shape;36;p4"/>
          <p:cNvSpPr txBox="1"/>
          <p:nvPr>
            <p:ph idx="1" type="body"/>
          </p:nvPr>
        </p:nvSpPr>
        <p:spPr>
          <a:xfrm>
            <a:off x="415600" y="1639833"/>
            <a:ext cx="11360700" cy="4452000"/>
          </a:xfrm>
          <a:prstGeom prst="rect">
            <a:avLst/>
          </a:prstGeom>
        </p:spPr>
        <p:txBody>
          <a:bodyPr anchorCtr="0" anchor="t" bIns="121900" lIns="121900" spcFirstLastPara="1" rIns="121900" wrap="square" tIns="121900">
            <a:normAutofit/>
          </a:bodyPr>
          <a:lstStyle>
            <a:lvl1pPr indent="-381000" lvl="0" marL="457200">
              <a:spcBef>
                <a:spcPts val="0"/>
              </a:spcBef>
              <a:spcAft>
                <a:spcPts val="0"/>
              </a:spcAft>
              <a:buSzPts val="2400"/>
              <a:buChar char="●"/>
              <a:defRPr/>
            </a:lvl1pPr>
            <a:lvl2pPr indent="-349250" lvl="1" marL="914400">
              <a:spcBef>
                <a:spcPts val="0"/>
              </a:spcBef>
              <a:spcAft>
                <a:spcPts val="0"/>
              </a:spcAft>
              <a:buSzPts val="1900"/>
              <a:buChar char="○"/>
              <a:defRPr/>
            </a:lvl2pPr>
            <a:lvl3pPr indent="-349250" lvl="2" marL="1371600">
              <a:spcBef>
                <a:spcPts val="0"/>
              </a:spcBef>
              <a:spcAft>
                <a:spcPts val="0"/>
              </a:spcAft>
              <a:buSzPts val="1900"/>
              <a:buChar char="■"/>
              <a:defRPr/>
            </a:lvl3pPr>
            <a:lvl4pPr indent="-349250" lvl="3" marL="1828800">
              <a:spcBef>
                <a:spcPts val="0"/>
              </a:spcBef>
              <a:spcAft>
                <a:spcPts val="0"/>
              </a:spcAft>
              <a:buSzPts val="1900"/>
              <a:buChar char="●"/>
              <a:defRPr/>
            </a:lvl4pPr>
            <a:lvl5pPr indent="-349250" lvl="4" marL="2286000">
              <a:spcBef>
                <a:spcPts val="0"/>
              </a:spcBef>
              <a:spcAft>
                <a:spcPts val="0"/>
              </a:spcAft>
              <a:buSzPts val="1900"/>
              <a:buChar char="○"/>
              <a:defRPr/>
            </a:lvl5pPr>
            <a:lvl6pPr indent="-349250" lvl="5" marL="2743200">
              <a:spcBef>
                <a:spcPts val="0"/>
              </a:spcBef>
              <a:spcAft>
                <a:spcPts val="0"/>
              </a:spcAft>
              <a:buSzPts val="1900"/>
              <a:buChar char="■"/>
              <a:defRPr/>
            </a:lvl6pPr>
            <a:lvl7pPr indent="-349250" lvl="6" marL="3200400">
              <a:spcBef>
                <a:spcPts val="0"/>
              </a:spcBef>
              <a:spcAft>
                <a:spcPts val="0"/>
              </a:spcAft>
              <a:buSzPts val="1900"/>
              <a:buChar char="●"/>
              <a:defRPr/>
            </a:lvl7pPr>
            <a:lvl8pPr indent="-349250" lvl="7" marL="3657600">
              <a:spcBef>
                <a:spcPts val="0"/>
              </a:spcBef>
              <a:spcAft>
                <a:spcPts val="0"/>
              </a:spcAft>
              <a:buSzPts val="1900"/>
              <a:buChar char="○"/>
              <a:defRPr/>
            </a:lvl8pPr>
            <a:lvl9pPr indent="-349250" lvl="8" marL="4114800">
              <a:spcBef>
                <a:spcPts val="0"/>
              </a:spcBef>
              <a:spcAft>
                <a:spcPts val="0"/>
              </a:spcAft>
              <a:buSzPts val="1900"/>
              <a:buChar char="■"/>
              <a:defRPr/>
            </a:lvl9pPr>
          </a:lstStyle>
          <a:p/>
        </p:txBody>
      </p:sp>
      <p:sp>
        <p:nvSpPr>
          <p:cNvPr id="37" name="Google Shape;37;p4"/>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sp>
        <p:nvSpPr>
          <p:cNvPr id="39" name="Google Shape;39;p5"/>
          <p:cNvSpPr txBox="1"/>
          <p:nvPr>
            <p:ph type="title"/>
          </p:nvPr>
        </p:nvSpPr>
        <p:spPr>
          <a:xfrm>
            <a:off x="415600" y="546667"/>
            <a:ext cx="11360700" cy="810300"/>
          </a:xfrm>
          <a:prstGeom prst="rect">
            <a:avLst/>
          </a:prstGeom>
        </p:spPr>
        <p:txBody>
          <a:bodyPr anchorCtr="0" anchor="t" bIns="121900" lIns="121900" spcFirstLastPara="1" rIns="121900" wrap="square" tIns="121900">
            <a:normAutofit/>
          </a:bodyPr>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40" name="Google Shape;40;p5"/>
          <p:cNvSpPr txBox="1"/>
          <p:nvPr>
            <p:ph idx="1" type="body"/>
          </p:nvPr>
        </p:nvSpPr>
        <p:spPr>
          <a:xfrm>
            <a:off x="415600" y="1639967"/>
            <a:ext cx="5333100" cy="44520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41" name="Google Shape;41;p5"/>
          <p:cNvSpPr txBox="1"/>
          <p:nvPr>
            <p:ph idx="2" type="body"/>
          </p:nvPr>
        </p:nvSpPr>
        <p:spPr>
          <a:xfrm>
            <a:off x="6443200" y="1639967"/>
            <a:ext cx="5333100" cy="4452000"/>
          </a:xfrm>
          <a:prstGeom prst="rect">
            <a:avLst/>
          </a:prstGeom>
        </p:spPr>
        <p:txBody>
          <a:bodyPr anchorCtr="0" anchor="t" bIns="121900" lIns="121900" spcFirstLastPara="1" rIns="121900" wrap="square" tIns="121900">
            <a:normAutofit/>
          </a:bodyPr>
          <a:lstStyle>
            <a:lvl1pPr indent="-349250" lvl="0" marL="457200">
              <a:spcBef>
                <a:spcPts val="0"/>
              </a:spcBef>
              <a:spcAft>
                <a:spcPts val="0"/>
              </a:spcAft>
              <a:buSzPts val="1900"/>
              <a:buChar char="●"/>
              <a:defRPr sz="19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42" name="Google Shape;42;p5"/>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3" name="Shape 43"/>
        <p:cNvGrpSpPr/>
        <p:nvPr/>
      </p:nvGrpSpPr>
      <p:grpSpPr>
        <a:xfrm>
          <a:off x="0" y="0"/>
          <a:ext cx="0" cy="0"/>
          <a:chOff x="0" y="0"/>
          <a:chExt cx="0" cy="0"/>
        </a:xfrm>
      </p:grpSpPr>
      <p:sp>
        <p:nvSpPr>
          <p:cNvPr id="44" name="Google Shape;44;p6"/>
          <p:cNvSpPr txBox="1"/>
          <p:nvPr>
            <p:ph type="title"/>
          </p:nvPr>
        </p:nvSpPr>
        <p:spPr>
          <a:xfrm>
            <a:off x="415600" y="546667"/>
            <a:ext cx="11360700" cy="810300"/>
          </a:xfrm>
          <a:prstGeom prst="rect">
            <a:avLst/>
          </a:prstGeom>
        </p:spPr>
        <p:txBody>
          <a:bodyPr anchorCtr="0" anchor="t" bIns="121900" lIns="121900" spcFirstLastPara="1" rIns="121900" wrap="square" tIns="121900">
            <a:normAutofit/>
          </a:bodyPr>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45" name="Google Shape;45;p6"/>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6" name="Shape 46"/>
        <p:cNvGrpSpPr/>
        <p:nvPr/>
      </p:nvGrpSpPr>
      <p:grpSpPr>
        <a:xfrm>
          <a:off x="0" y="0"/>
          <a:ext cx="0" cy="0"/>
          <a:chOff x="0" y="0"/>
          <a:chExt cx="0" cy="0"/>
        </a:xfrm>
      </p:grpSpPr>
      <p:sp>
        <p:nvSpPr>
          <p:cNvPr id="47" name="Google Shape;47;p7"/>
          <p:cNvSpPr txBox="1"/>
          <p:nvPr>
            <p:ph type="title"/>
          </p:nvPr>
        </p:nvSpPr>
        <p:spPr>
          <a:xfrm>
            <a:off x="415600" y="740800"/>
            <a:ext cx="3744000" cy="1007700"/>
          </a:xfrm>
          <a:prstGeom prst="rect">
            <a:avLst/>
          </a:prstGeom>
        </p:spPr>
        <p:txBody>
          <a:bodyPr anchorCtr="0" anchor="b" bIns="121900" lIns="121900" spcFirstLastPara="1" rIns="121900" wrap="square" tIns="121900">
            <a:norm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p:txBody>
      </p:sp>
      <p:sp>
        <p:nvSpPr>
          <p:cNvPr id="48" name="Google Shape;48;p7"/>
          <p:cNvSpPr txBox="1"/>
          <p:nvPr>
            <p:ph idx="1" type="body"/>
          </p:nvPr>
        </p:nvSpPr>
        <p:spPr>
          <a:xfrm>
            <a:off x="415600" y="1954405"/>
            <a:ext cx="3744000" cy="4137600"/>
          </a:xfrm>
          <a:prstGeom prst="rect">
            <a:avLst/>
          </a:prstGeom>
        </p:spPr>
        <p:txBody>
          <a:bodyPr anchorCtr="0" anchor="t" bIns="121900" lIns="121900" spcFirstLastPara="1" rIns="121900" wrap="square" tIns="121900">
            <a:normAutofit/>
          </a:bodyPr>
          <a:lstStyle>
            <a:lvl1pPr indent="-330200" lvl="0" marL="457200">
              <a:spcBef>
                <a:spcPts val="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49" name="Google Shape;49;p7"/>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50" name="Shape 50"/>
        <p:cNvGrpSpPr/>
        <p:nvPr/>
      </p:nvGrpSpPr>
      <p:grpSpPr>
        <a:xfrm>
          <a:off x="0" y="0"/>
          <a:ext cx="0" cy="0"/>
          <a:chOff x="0" y="0"/>
          <a:chExt cx="0" cy="0"/>
        </a:xfrm>
      </p:grpSpPr>
      <p:grpSp>
        <p:nvGrpSpPr>
          <p:cNvPr id="51" name="Google Shape;51;p8"/>
          <p:cNvGrpSpPr/>
          <p:nvPr/>
        </p:nvGrpSpPr>
        <p:grpSpPr>
          <a:xfrm>
            <a:off x="8130968" y="7"/>
            <a:ext cx="4060732" cy="2707359"/>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4" name="Google Shape;54;p8"/>
            <p:cNvSpPr/>
            <p:nvPr/>
          </p:nvSpPr>
          <p:spPr>
            <a:xfrm flipH="1" rot="10800000">
              <a:off x="7113588" y="107"/>
              <a:ext cx="1015200" cy="1015200"/>
            </a:xfrm>
            <a:prstGeom prst="rtTriangle">
              <a:avLst/>
            </a:prstGeom>
            <a:solidFill>
              <a:schemeClr val="accent3"/>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57" name="Google Shape;57;p8"/>
          <p:cNvSpPr txBox="1"/>
          <p:nvPr>
            <p:ph type="title"/>
          </p:nvPr>
        </p:nvSpPr>
        <p:spPr>
          <a:xfrm>
            <a:off x="653667" y="701800"/>
            <a:ext cx="7491600" cy="5454300"/>
          </a:xfrm>
          <a:prstGeom prst="rect">
            <a:avLst/>
          </a:prstGeom>
        </p:spPr>
        <p:txBody>
          <a:bodyPr anchorCtr="0" anchor="ctr" bIns="121900" lIns="121900" spcFirstLastPara="1" rIns="121900" wrap="square" tIns="121900">
            <a:normAutofit/>
          </a:bodyPr>
          <a:lstStyle>
            <a:lvl1pPr lvl="0">
              <a:spcBef>
                <a:spcPts val="0"/>
              </a:spcBef>
              <a:spcAft>
                <a:spcPts val="0"/>
              </a:spcAft>
              <a:buClr>
                <a:schemeClr val="lt1"/>
              </a:buClr>
              <a:buSzPts val="6400"/>
              <a:buNone/>
              <a:defRPr sz="6400">
                <a:solidFill>
                  <a:schemeClr val="lt1"/>
                </a:solidFill>
              </a:defRPr>
            </a:lvl1pPr>
            <a:lvl2pPr lvl="1">
              <a:spcBef>
                <a:spcPts val="0"/>
              </a:spcBef>
              <a:spcAft>
                <a:spcPts val="0"/>
              </a:spcAft>
              <a:buClr>
                <a:schemeClr val="lt1"/>
              </a:buClr>
              <a:buSzPts val="6400"/>
              <a:buNone/>
              <a:defRPr sz="6400">
                <a:solidFill>
                  <a:schemeClr val="lt1"/>
                </a:solidFill>
              </a:defRPr>
            </a:lvl2pPr>
            <a:lvl3pPr lvl="2">
              <a:spcBef>
                <a:spcPts val="0"/>
              </a:spcBef>
              <a:spcAft>
                <a:spcPts val="0"/>
              </a:spcAft>
              <a:buClr>
                <a:schemeClr val="lt1"/>
              </a:buClr>
              <a:buSzPts val="6400"/>
              <a:buNone/>
              <a:defRPr sz="6400">
                <a:solidFill>
                  <a:schemeClr val="lt1"/>
                </a:solidFill>
              </a:defRPr>
            </a:lvl3pPr>
            <a:lvl4pPr lvl="3">
              <a:spcBef>
                <a:spcPts val="0"/>
              </a:spcBef>
              <a:spcAft>
                <a:spcPts val="0"/>
              </a:spcAft>
              <a:buClr>
                <a:schemeClr val="lt1"/>
              </a:buClr>
              <a:buSzPts val="6400"/>
              <a:buNone/>
              <a:defRPr sz="6400">
                <a:solidFill>
                  <a:schemeClr val="lt1"/>
                </a:solidFill>
              </a:defRPr>
            </a:lvl4pPr>
            <a:lvl5pPr lvl="4">
              <a:spcBef>
                <a:spcPts val="0"/>
              </a:spcBef>
              <a:spcAft>
                <a:spcPts val="0"/>
              </a:spcAft>
              <a:buClr>
                <a:schemeClr val="lt1"/>
              </a:buClr>
              <a:buSzPts val="6400"/>
              <a:buNone/>
              <a:defRPr sz="6400">
                <a:solidFill>
                  <a:schemeClr val="lt1"/>
                </a:solidFill>
              </a:defRPr>
            </a:lvl5pPr>
            <a:lvl6pPr lvl="5">
              <a:spcBef>
                <a:spcPts val="0"/>
              </a:spcBef>
              <a:spcAft>
                <a:spcPts val="0"/>
              </a:spcAft>
              <a:buClr>
                <a:schemeClr val="lt1"/>
              </a:buClr>
              <a:buSzPts val="6400"/>
              <a:buNone/>
              <a:defRPr sz="6400">
                <a:solidFill>
                  <a:schemeClr val="lt1"/>
                </a:solidFill>
              </a:defRPr>
            </a:lvl6pPr>
            <a:lvl7pPr lvl="6">
              <a:spcBef>
                <a:spcPts val="0"/>
              </a:spcBef>
              <a:spcAft>
                <a:spcPts val="0"/>
              </a:spcAft>
              <a:buClr>
                <a:schemeClr val="lt1"/>
              </a:buClr>
              <a:buSzPts val="6400"/>
              <a:buNone/>
              <a:defRPr sz="6400">
                <a:solidFill>
                  <a:schemeClr val="lt1"/>
                </a:solidFill>
              </a:defRPr>
            </a:lvl7pPr>
            <a:lvl8pPr lvl="7">
              <a:spcBef>
                <a:spcPts val="0"/>
              </a:spcBef>
              <a:spcAft>
                <a:spcPts val="0"/>
              </a:spcAft>
              <a:buClr>
                <a:schemeClr val="lt1"/>
              </a:buClr>
              <a:buSzPts val="6400"/>
              <a:buNone/>
              <a:defRPr sz="6400">
                <a:solidFill>
                  <a:schemeClr val="lt1"/>
                </a:solidFill>
              </a:defRPr>
            </a:lvl8pPr>
            <a:lvl9pPr lvl="8">
              <a:spcBef>
                <a:spcPts val="0"/>
              </a:spcBef>
              <a:spcAft>
                <a:spcPts val="0"/>
              </a:spcAft>
              <a:buClr>
                <a:schemeClr val="lt1"/>
              </a:buClr>
              <a:buSzPts val="6400"/>
              <a:buNone/>
              <a:defRPr sz="6400">
                <a:solidFill>
                  <a:schemeClr val="lt1"/>
                </a:solidFill>
              </a:defRPr>
            </a:lvl9pPr>
          </a:lstStyle>
          <a:p/>
        </p:txBody>
      </p:sp>
      <p:sp>
        <p:nvSpPr>
          <p:cNvPr id="58" name="Google Shape;58;p8"/>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9" name="Shape 59"/>
        <p:cNvGrpSpPr/>
        <p:nvPr/>
      </p:nvGrpSpPr>
      <p:grpSpPr>
        <a:xfrm>
          <a:off x="0" y="0"/>
          <a:ext cx="0" cy="0"/>
          <a:chOff x="0" y="0"/>
          <a:chExt cx="0" cy="0"/>
        </a:xfrm>
      </p:grpSpPr>
      <p:sp>
        <p:nvSpPr>
          <p:cNvPr id="60" name="Google Shape;60;p9"/>
          <p:cNvSpPr/>
          <p:nvPr/>
        </p:nvSpPr>
        <p:spPr>
          <a:xfrm>
            <a:off x="6096000" y="-233"/>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61" name="Google Shape;61;p9"/>
          <p:cNvCxnSpPr/>
          <p:nvPr/>
        </p:nvCxnSpPr>
        <p:spPr>
          <a:xfrm>
            <a:off x="6706233" y="5994000"/>
            <a:ext cx="624300" cy="0"/>
          </a:xfrm>
          <a:prstGeom prst="straightConnector1">
            <a:avLst/>
          </a:prstGeom>
          <a:noFill/>
          <a:ln cap="flat" cmpd="sng" w="19050">
            <a:solidFill>
              <a:schemeClr val="lt1"/>
            </a:solidFill>
            <a:prstDash val="solid"/>
            <a:round/>
            <a:headEnd len="sm" w="sm" type="none"/>
            <a:tailEnd len="sm" w="sm" type="none"/>
          </a:ln>
        </p:spPr>
      </p:cxnSp>
      <p:sp>
        <p:nvSpPr>
          <p:cNvPr id="62" name="Google Shape;62;p9"/>
          <p:cNvSpPr txBox="1"/>
          <p:nvPr>
            <p:ph type="title"/>
          </p:nvPr>
        </p:nvSpPr>
        <p:spPr>
          <a:xfrm>
            <a:off x="354000" y="1534800"/>
            <a:ext cx="5393700" cy="2085900"/>
          </a:xfrm>
          <a:prstGeom prst="rect">
            <a:avLst/>
          </a:prstGeom>
        </p:spPr>
        <p:txBody>
          <a:bodyPr anchorCtr="0" anchor="b" bIns="121900" lIns="121900" spcFirstLastPara="1" rIns="121900" wrap="square" tIns="121900">
            <a:normAutofit/>
          </a:bodyPr>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p:txBody>
      </p:sp>
      <p:sp>
        <p:nvSpPr>
          <p:cNvPr id="63" name="Google Shape;63;p9"/>
          <p:cNvSpPr txBox="1"/>
          <p:nvPr>
            <p:ph idx="1" type="subTitle"/>
          </p:nvPr>
        </p:nvSpPr>
        <p:spPr>
          <a:xfrm>
            <a:off x="354000" y="3692002"/>
            <a:ext cx="5393700" cy="1692300"/>
          </a:xfrm>
          <a:prstGeom prst="rect">
            <a:avLst/>
          </a:prstGeom>
        </p:spPr>
        <p:txBody>
          <a:bodyPr anchorCtr="0" anchor="t" bIns="121900" lIns="121900" spcFirstLastPara="1" rIns="121900" wrap="square" tIns="12190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64" name="Google Shape;64;p9"/>
          <p:cNvSpPr txBox="1"/>
          <p:nvPr>
            <p:ph idx="2" type="body"/>
          </p:nvPr>
        </p:nvSpPr>
        <p:spPr>
          <a:xfrm>
            <a:off x="6586000" y="965600"/>
            <a:ext cx="5115900" cy="4926900"/>
          </a:xfrm>
          <a:prstGeom prst="rect">
            <a:avLst/>
          </a:prstGeom>
        </p:spPr>
        <p:txBody>
          <a:bodyPr anchorCtr="0" anchor="ctr" bIns="121900" lIns="121900" spcFirstLastPara="1" rIns="121900" wrap="square" tIns="121900">
            <a:normAutofit/>
          </a:bodyPr>
          <a:lstStyle>
            <a:lvl1pPr indent="-381000" lvl="0" marL="457200">
              <a:spcBef>
                <a:spcPts val="0"/>
              </a:spcBef>
              <a:spcAft>
                <a:spcPts val="0"/>
              </a:spcAft>
              <a:buClr>
                <a:schemeClr val="lt1"/>
              </a:buClr>
              <a:buSzPts val="2400"/>
              <a:buChar char="●"/>
              <a:defRPr>
                <a:solidFill>
                  <a:schemeClr val="lt1"/>
                </a:solidFill>
              </a:defRPr>
            </a:lvl1pPr>
            <a:lvl2pPr indent="-349250" lvl="1" marL="914400">
              <a:spcBef>
                <a:spcPts val="0"/>
              </a:spcBef>
              <a:spcAft>
                <a:spcPts val="0"/>
              </a:spcAft>
              <a:buClr>
                <a:schemeClr val="lt1"/>
              </a:buClr>
              <a:buSzPts val="1900"/>
              <a:buChar char="○"/>
              <a:defRPr>
                <a:solidFill>
                  <a:schemeClr val="lt1"/>
                </a:solidFill>
              </a:defRPr>
            </a:lvl2pPr>
            <a:lvl3pPr indent="-349250" lvl="2" marL="1371600">
              <a:spcBef>
                <a:spcPts val="0"/>
              </a:spcBef>
              <a:spcAft>
                <a:spcPts val="0"/>
              </a:spcAft>
              <a:buClr>
                <a:schemeClr val="lt1"/>
              </a:buClr>
              <a:buSzPts val="1900"/>
              <a:buChar char="■"/>
              <a:defRPr>
                <a:solidFill>
                  <a:schemeClr val="lt1"/>
                </a:solidFill>
              </a:defRPr>
            </a:lvl3pPr>
            <a:lvl4pPr indent="-349250" lvl="3" marL="1828800">
              <a:spcBef>
                <a:spcPts val="0"/>
              </a:spcBef>
              <a:spcAft>
                <a:spcPts val="0"/>
              </a:spcAft>
              <a:buClr>
                <a:schemeClr val="lt1"/>
              </a:buClr>
              <a:buSzPts val="1900"/>
              <a:buChar char="●"/>
              <a:defRPr>
                <a:solidFill>
                  <a:schemeClr val="lt1"/>
                </a:solidFill>
              </a:defRPr>
            </a:lvl4pPr>
            <a:lvl5pPr indent="-349250" lvl="4" marL="2286000">
              <a:spcBef>
                <a:spcPts val="0"/>
              </a:spcBef>
              <a:spcAft>
                <a:spcPts val="0"/>
              </a:spcAft>
              <a:buClr>
                <a:schemeClr val="lt1"/>
              </a:buClr>
              <a:buSzPts val="1900"/>
              <a:buChar char="○"/>
              <a:defRPr>
                <a:solidFill>
                  <a:schemeClr val="lt1"/>
                </a:solidFill>
              </a:defRPr>
            </a:lvl5pPr>
            <a:lvl6pPr indent="-349250" lvl="5" marL="2743200">
              <a:spcBef>
                <a:spcPts val="0"/>
              </a:spcBef>
              <a:spcAft>
                <a:spcPts val="0"/>
              </a:spcAft>
              <a:buClr>
                <a:schemeClr val="lt1"/>
              </a:buClr>
              <a:buSzPts val="1900"/>
              <a:buChar char="■"/>
              <a:defRPr>
                <a:solidFill>
                  <a:schemeClr val="lt1"/>
                </a:solidFill>
              </a:defRPr>
            </a:lvl6pPr>
            <a:lvl7pPr indent="-349250" lvl="6" marL="3200400">
              <a:spcBef>
                <a:spcPts val="0"/>
              </a:spcBef>
              <a:spcAft>
                <a:spcPts val="0"/>
              </a:spcAft>
              <a:buClr>
                <a:schemeClr val="lt1"/>
              </a:buClr>
              <a:buSzPts val="1900"/>
              <a:buChar char="●"/>
              <a:defRPr>
                <a:solidFill>
                  <a:schemeClr val="lt1"/>
                </a:solidFill>
              </a:defRPr>
            </a:lvl7pPr>
            <a:lvl8pPr indent="-349250" lvl="7" marL="3657600">
              <a:spcBef>
                <a:spcPts val="0"/>
              </a:spcBef>
              <a:spcAft>
                <a:spcPts val="0"/>
              </a:spcAft>
              <a:buClr>
                <a:schemeClr val="lt1"/>
              </a:buClr>
              <a:buSzPts val="1900"/>
              <a:buChar char="○"/>
              <a:defRPr>
                <a:solidFill>
                  <a:schemeClr val="lt1"/>
                </a:solidFill>
              </a:defRPr>
            </a:lvl8pPr>
            <a:lvl9pPr indent="-349250" lvl="8" marL="4114800">
              <a:spcBef>
                <a:spcPts val="0"/>
              </a:spcBef>
              <a:spcAft>
                <a:spcPts val="0"/>
              </a:spcAft>
              <a:buClr>
                <a:schemeClr val="lt1"/>
              </a:buClr>
              <a:buSzPts val="1900"/>
              <a:buChar char="■"/>
              <a:defRPr>
                <a:solidFill>
                  <a:schemeClr val="lt1"/>
                </a:solidFill>
              </a:defRPr>
            </a:lvl9pPr>
          </a:lstStyle>
          <a:p/>
        </p:txBody>
      </p:sp>
      <p:sp>
        <p:nvSpPr>
          <p:cNvPr id="65" name="Google Shape;65;p9"/>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6" name="Shape 66"/>
        <p:cNvGrpSpPr/>
        <p:nvPr/>
      </p:nvGrpSpPr>
      <p:grpSpPr>
        <a:xfrm>
          <a:off x="0" y="0"/>
          <a:ext cx="0" cy="0"/>
          <a:chOff x="0" y="0"/>
          <a:chExt cx="0" cy="0"/>
        </a:xfrm>
      </p:grpSpPr>
      <p:sp>
        <p:nvSpPr>
          <p:cNvPr id="67" name="Google Shape;67;p10"/>
          <p:cNvSpPr txBox="1"/>
          <p:nvPr>
            <p:ph idx="1" type="body"/>
          </p:nvPr>
        </p:nvSpPr>
        <p:spPr>
          <a:xfrm>
            <a:off x="426000" y="5640767"/>
            <a:ext cx="7998300" cy="798300"/>
          </a:xfrm>
          <a:prstGeom prst="rect">
            <a:avLst/>
          </a:prstGeom>
        </p:spPr>
        <p:txBody>
          <a:bodyPr anchorCtr="0" anchor="ctr" bIns="121900" lIns="121900" spcFirstLastPara="1" rIns="121900" wrap="square" tIns="121900">
            <a:normAutofit/>
          </a:bodyPr>
          <a:lstStyle>
            <a:lvl1pPr indent="-228600" lvl="0" marL="457200">
              <a:lnSpc>
                <a:spcPct val="100000"/>
              </a:lnSpc>
              <a:spcBef>
                <a:spcPts val="0"/>
              </a:spcBef>
              <a:spcAft>
                <a:spcPts val="0"/>
              </a:spcAft>
              <a:buSzPts val="2400"/>
              <a:buNone/>
              <a:defRPr/>
            </a:lvl1pPr>
          </a:lstStyle>
          <a:p/>
        </p:txBody>
      </p:sp>
      <p:sp>
        <p:nvSpPr>
          <p:cNvPr id="68" name="Google Shape;68;p10"/>
          <p:cNvSpPr txBox="1"/>
          <p:nvPr>
            <p:ph idx="12" type="sldNum"/>
          </p:nvPr>
        </p:nvSpPr>
        <p:spPr>
          <a:xfrm>
            <a:off x="11280575" y="6201587"/>
            <a:ext cx="731700" cy="524700"/>
          </a:xfrm>
          <a:prstGeom prst="rect">
            <a:avLst/>
          </a:prstGeom>
        </p:spPr>
        <p:txBody>
          <a:bodyPr anchorCtr="0" anchor="ctr" bIns="121900" lIns="121900" spcFirstLastPara="1" rIns="121900" wrap="square" tIns="12190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eometr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546667"/>
            <a:ext cx="11360700" cy="810300"/>
          </a:xfrm>
          <a:prstGeom prst="rect">
            <a:avLst/>
          </a:prstGeom>
          <a:noFill/>
          <a:ln>
            <a:noFill/>
          </a:ln>
        </p:spPr>
        <p:txBody>
          <a:bodyPr anchorCtr="0" anchor="t" bIns="121900" lIns="121900" spcFirstLastPara="1" rIns="121900" wrap="square" tIns="121900">
            <a:normAutofit/>
          </a:bodyPr>
          <a:lstStyle>
            <a:lvl1pPr lvl="0">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1pPr>
            <a:lvl2pPr lvl="1">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2pPr>
            <a:lvl3pPr lvl="2">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3pPr>
            <a:lvl4pPr lvl="3">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4pPr>
            <a:lvl5pPr lvl="4">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5pPr>
            <a:lvl6pPr lvl="5">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6pPr>
            <a:lvl7pPr lvl="6">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7pPr>
            <a:lvl8pPr lvl="7">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8pPr>
            <a:lvl9pPr lvl="8">
              <a:spcBef>
                <a:spcPts val="0"/>
              </a:spcBef>
              <a:spcAft>
                <a:spcPts val="0"/>
              </a:spcAft>
              <a:buClr>
                <a:schemeClr val="dk1"/>
              </a:buClr>
              <a:buSzPts val="4000"/>
              <a:buFont typeface="Roboto"/>
              <a:buNone/>
              <a:defRPr sz="4000">
                <a:solidFill>
                  <a:schemeClr val="dk1"/>
                </a:solidFill>
                <a:latin typeface="Roboto"/>
                <a:ea typeface="Roboto"/>
                <a:cs typeface="Roboto"/>
                <a:sym typeface="Roboto"/>
              </a:defRPr>
            </a:lvl9pPr>
          </a:lstStyle>
          <a:p/>
        </p:txBody>
      </p:sp>
      <p:sp>
        <p:nvSpPr>
          <p:cNvPr id="7" name="Google Shape;7;p1"/>
          <p:cNvSpPr txBox="1"/>
          <p:nvPr>
            <p:ph idx="1" type="body"/>
          </p:nvPr>
        </p:nvSpPr>
        <p:spPr>
          <a:xfrm>
            <a:off x="415600" y="1639833"/>
            <a:ext cx="11360700" cy="4452000"/>
          </a:xfrm>
          <a:prstGeom prst="rect">
            <a:avLst/>
          </a:prstGeom>
          <a:noFill/>
          <a:ln>
            <a:noFill/>
          </a:ln>
        </p:spPr>
        <p:txBody>
          <a:bodyPr anchorCtr="0" anchor="t" bIns="121900" lIns="121900" spcFirstLastPara="1" rIns="121900" wrap="square" tIns="121900">
            <a:normAutofit/>
          </a:bodyPr>
          <a:lstStyle>
            <a:lvl1pPr indent="-381000" lvl="0" marL="457200">
              <a:lnSpc>
                <a:spcPct val="115000"/>
              </a:lnSpc>
              <a:spcBef>
                <a:spcPts val="0"/>
              </a:spcBef>
              <a:spcAft>
                <a:spcPts val="0"/>
              </a:spcAft>
              <a:buClr>
                <a:schemeClr val="dk2"/>
              </a:buClr>
              <a:buSzPts val="2400"/>
              <a:buFont typeface="Roboto"/>
              <a:buChar char="●"/>
              <a:defRPr sz="2400">
                <a:solidFill>
                  <a:schemeClr val="dk2"/>
                </a:solidFill>
                <a:latin typeface="Roboto"/>
                <a:ea typeface="Roboto"/>
                <a:cs typeface="Roboto"/>
                <a:sym typeface="Roboto"/>
              </a:defRPr>
            </a:lvl1pPr>
            <a:lvl2pPr indent="-349250" lvl="1" marL="914400">
              <a:lnSpc>
                <a:spcPct val="115000"/>
              </a:lnSpc>
              <a:spcBef>
                <a:spcPts val="0"/>
              </a:spcBef>
              <a:spcAft>
                <a:spcPts val="0"/>
              </a:spcAft>
              <a:buClr>
                <a:schemeClr val="dk2"/>
              </a:buClr>
              <a:buSzPts val="1900"/>
              <a:buFont typeface="Roboto"/>
              <a:buChar char="○"/>
              <a:defRPr sz="1900">
                <a:solidFill>
                  <a:schemeClr val="dk2"/>
                </a:solidFill>
                <a:latin typeface="Roboto"/>
                <a:ea typeface="Roboto"/>
                <a:cs typeface="Roboto"/>
                <a:sym typeface="Roboto"/>
              </a:defRPr>
            </a:lvl2pPr>
            <a:lvl3pPr indent="-349250" lvl="2" marL="1371600">
              <a:lnSpc>
                <a:spcPct val="115000"/>
              </a:lnSpc>
              <a:spcBef>
                <a:spcPts val="0"/>
              </a:spcBef>
              <a:spcAft>
                <a:spcPts val="0"/>
              </a:spcAft>
              <a:buClr>
                <a:schemeClr val="dk2"/>
              </a:buClr>
              <a:buSzPts val="1900"/>
              <a:buFont typeface="Roboto"/>
              <a:buChar char="■"/>
              <a:defRPr sz="1900">
                <a:solidFill>
                  <a:schemeClr val="dk2"/>
                </a:solidFill>
                <a:latin typeface="Roboto"/>
                <a:ea typeface="Roboto"/>
                <a:cs typeface="Roboto"/>
                <a:sym typeface="Roboto"/>
              </a:defRPr>
            </a:lvl3pPr>
            <a:lvl4pPr indent="-349250" lvl="3" marL="1828800">
              <a:lnSpc>
                <a:spcPct val="115000"/>
              </a:lnSpc>
              <a:spcBef>
                <a:spcPts val="0"/>
              </a:spcBef>
              <a:spcAft>
                <a:spcPts val="0"/>
              </a:spcAft>
              <a:buClr>
                <a:schemeClr val="dk2"/>
              </a:buClr>
              <a:buSzPts val="1900"/>
              <a:buFont typeface="Roboto"/>
              <a:buChar char="●"/>
              <a:defRPr sz="1900">
                <a:solidFill>
                  <a:schemeClr val="dk2"/>
                </a:solidFill>
                <a:latin typeface="Roboto"/>
                <a:ea typeface="Roboto"/>
                <a:cs typeface="Roboto"/>
                <a:sym typeface="Roboto"/>
              </a:defRPr>
            </a:lvl4pPr>
            <a:lvl5pPr indent="-349250" lvl="4" marL="2286000">
              <a:lnSpc>
                <a:spcPct val="115000"/>
              </a:lnSpc>
              <a:spcBef>
                <a:spcPts val="0"/>
              </a:spcBef>
              <a:spcAft>
                <a:spcPts val="0"/>
              </a:spcAft>
              <a:buClr>
                <a:schemeClr val="dk2"/>
              </a:buClr>
              <a:buSzPts val="1900"/>
              <a:buFont typeface="Roboto"/>
              <a:buChar char="○"/>
              <a:defRPr sz="1900">
                <a:solidFill>
                  <a:schemeClr val="dk2"/>
                </a:solidFill>
                <a:latin typeface="Roboto"/>
                <a:ea typeface="Roboto"/>
                <a:cs typeface="Roboto"/>
                <a:sym typeface="Roboto"/>
              </a:defRPr>
            </a:lvl5pPr>
            <a:lvl6pPr indent="-349250" lvl="5" marL="2743200">
              <a:lnSpc>
                <a:spcPct val="115000"/>
              </a:lnSpc>
              <a:spcBef>
                <a:spcPts val="0"/>
              </a:spcBef>
              <a:spcAft>
                <a:spcPts val="0"/>
              </a:spcAft>
              <a:buClr>
                <a:schemeClr val="dk2"/>
              </a:buClr>
              <a:buSzPts val="1900"/>
              <a:buFont typeface="Roboto"/>
              <a:buChar char="■"/>
              <a:defRPr sz="1900">
                <a:solidFill>
                  <a:schemeClr val="dk2"/>
                </a:solidFill>
                <a:latin typeface="Roboto"/>
                <a:ea typeface="Roboto"/>
                <a:cs typeface="Roboto"/>
                <a:sym typeface="Roboto"/>
              </a:defRPr>
            </a:lvl6pPr>
            <a:lvl7pPr indent="-349250" lvl="6" marL="3200400">
              <a:lnSpc>
                <a:spcPct val="115000"/>
              </a:lnSpc>
              <a:spcBef>
                <a:spcPts val="0"/>
              </a:spcBef>
              <a:spcAft>
                <a:spcPts val="0"/>
              </a:spcAft>
              <a:buClr>
                <a:schemeClr val="dk2"/>
              </a:buClr>
              <a:buSzPts val="1900"/>
              <a:buFont typeface="Roboto"/>
              <a:buChar char="●"/>
              <a:defRPr sz="1900">
                <a:solidFill>
                  <a:schemeClr val="dk2"/>
                </a:solidFill>
                <a:latin typeface="Roboto"/>
                <a:ea typeface="Roboto"/>
                <a:cs typeface="Roboto"/>
                <a:sym typeface="Roboto"/>
              </a:defRPr>
            </a:lvl7pPr>
            <a:lvl8pPr indent="-349250" lvl="7" marL="3657600">
              <a:lnSpc>
                <a:spcPct val="115000"/>
              </a:lnSpc>
              <a:spcBef>
                <a:spcPts val="0"/>
              </a:spcBef>
              <a:spcAft>
                <a:spcPts val="0"/>
              </a:spcAft>
              <a:buClr>
                <a:schemeClr val="dk2"/>
              </a:buClr>
              <a:buSzPts val="1900"/>
              <a:buFont typeface="Roboto"/>
              <a:buChar char="○"/>
              <a:defRPr sz="1900">
                <a:solidFill>
                  <a:schemeClr val="dk2"/>
                </a:solidFill>
                <a:latin typeface="Roboto"/>
                <a:ea typeface="Roboto"/>
                <a:cs typeface="Roboto"/>
                <a:sym typeface="Roboto"/>
              </a:defRPr>
            </a:lvl8pPr>
            <a:lvl9pPr indent="-349250" lvl="8" marL="4114800">
              <a:lnSpc>
                <a:spcPct val="115000"/>
              </a:lnSpc>
              <a:spcBef>
                <a:spcPts val="0"/>
              </a:spcBef>
              <a:spcAft>
                <a:spcPts val="0"/>
              </a:spcAft>
              <a:buClr>
                <a:schemeClr val="dk2"/>
              </a:buClr>
              <a:buSzPts val="1900"/>
              <a:buFont typeface="Roboto"/>
              <a:buChar char="■"/>
              <a:defRPr sz="1900">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11280575" y="6201587"/>
            <a:ext cx="731700" cy="524700"/>
          </a:xfrm>
          <a:prstGeom prst="rect">
            <a:avLst/>
          </a:prstGeom>
          <a:noFill/>
          <a:ln>
            <a:noFill/>
          </a:ln>
        </p:spPr>
        <p:txBody>
          <a:bodyPr anchorCtr="0" anchor="ctr" bIns="121900" lIns="121900" spcFirstLastPara="1" rIns="121900" wrap="square" tIns="121900">
            <a:normAutofit/>
          </a:bodyPr>
          <a:lstStyle>
            <a:lvl1pPr lvl="0" algn="r">
              <a:buNone/>
              <a:defRPr sz="1300">
                <a:solidFill>
                  <a:schemeClr val="lt1"/>
                </a:solidFill>
                <a:latin typeface="Roboto"/>
                <a:ea typeface="Roboto"/>
                <a:cs typeface="Roboto"/>
                <a:sym typeface="Roboto"/>
              </a:defRPr>
            </a:lvl1pPr>
            <a:lvl2pPr lvl="1" algn="r">
              <a:buNone/>
              <a:defRPr sz="1300">
                <a:solidFill>
                  <a:schemeClr val="lt1"/>
                </a:solidFill>
                <a:latin typeface="Roboto"/>
                <a:ea typeface="Roboto"/>
                <a:cs typeface="Roboto"/>
                <a:sym typeface="Roboto"/>
              </a:defRPr>
            </a:lvl2pPr>
            <a:lvl3pPr lvl="2" algn="r">
              <a:buNone/>
              <a:defRPr sz="1300">
                <a:solidFill>
                  <a:schemeClr val="lt1"/>
                </a:solidFill>
                <a:latin typeface="Roboto"/>
                <a:ea typeface="Roboto"/>
                <a:cs typeface="Roboto"/>
                <a:sym typeface="Roboto"/>
              </a:defRPr>
            </a:lvl3pPr>
            <a:lvl4pPr lvl="3" algn="r">
              <a:buNone/>
              <a:defRPr sz="1300">
                <a:solidFill>
                  <a:schemeClr val="lt1"/>
                </a:solidFill>
                <a:latin typeface="Roboto"/>
                <a:ea typeface="Roboto"/>
                <a:cs typeface="Roboto"/>
                <a:sym typeface="Roboto"/>
              </a:defRPr>
            </a:lvl4pPr>
            <a:lvl5pPr lvl="4" algn="r">
              <a:buNone/>
              <a:defRPr sz="1300">
                <a:solidFill>
                  <a:schemeClr val="lt1"/>
                </a:solidFill>
                <a:latin typeface="Roboto"/>
                <a:ea typeface="Roboto"/>
                <a:cs typeface="Roboto"/>
                <a:sym typeface="Roboto"/>
              </a:defRPr>
            </a:lvl5pPr>
            <a:lvl6pPr lvl="5" algn="r">
              <a:buNone/>
              <a:defRPr sz="1300">
                <a:solidFill>
                  <a:schemeClr val="lt1"/>
                </a:solidFill>
                <a:latin typeface="Roboto"/>
                <a:ea typeface="Roboto"/>
                <a:cs typeface="Roboto"/>
                <a:sym typeface="Roboto"/>
              </a:defRPr>
            </a:lvl6pPr>
            <a:lvl7pPr lvl="6" algn="r">
              <a:buNone/>
              <a:defRPr sz="1300">
                <a:solidFill>
                  <a:schemeClr val="lt1"/>
                </a:solidFill>
                <a:latin typeface="Roboto"/>
                <a:ea typeface="Roboto"/>
                <a:cs typeface="Roboto"/>
                <a:sym typeface="Roboto"/>
              </a:defRPr>
            </a:lvl7pPr>
            <a:lvl8pPr lvl="7" algn="r">
              <a:buNone/>
              <a:defRPr sz="1300">
                <a:solidFill>
                  <a:schemeClr val="lt1"/>
                </a:solidFill>
                <a:latin typeface="Roboto"/>
                <a:ea typeface="Roboto"/>
                <a:cs typeface="Roboto"/>
                <a:sym typeface="Roboto"/>
              </a:defRPr>
            </a:lvl8pPr>
            <a:lvl9pPr lvl="8" algn="r">
              <a:buNone/>
              <a:defRPr sz="1300">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s-MX"/>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1.xml"/><Relationship Id="rId3" Type="http://schemas.openxmlformats.org/officeDocument/2006/relationships/hyperlink" Target="http://www.youtube.com/watch?v=eyyHBlygkBA" TargetMode="External"/><Relationship Id="rId4" Type="http://schemas.openxmlformats.org/officeDocument/2006/relationships/image" Target="../media/image134.jp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2.xml"/><Relationship Id="rId3" Type="http://schemas.openxmlformats.org/officeDocument/2006/relationships/image" Target="../media/image128.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3.xml"/><Relationship Id="rId3" Type="http://schemas.openxmlformats.org/officeDocument/2006/relationships/image" Target="../media/image128.png"/><Relationship Id="rId4" Type="http://schemas.openxmlformats.org/officeDocument/2006/relationships/image" Target="../media/image120.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4.xml"/><Relationship Id="rId3" Type="http://schemas.openxmlformats.org/officeDocument/2006/relationships/image" Target="../media/image128.png"/><Relationship Id="rId4" Type="http://schemas.openxmlformats.org/officeDocument/2006/relationships/image" Target="../media/image133.png"/><Relationship Id="rId5" Type="http://schemas.openxmlformats.org/officeDocument/2006/relationships/hyperlink" Target="https://www.youtube.com/shorts/XAq8woV2nY0" TargetMode="Externa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5.xml"/><Relationship Id="rId3" Type="http://schemas.openxmlformats.org/officeDocument/2006/relationships/image" Target="../media/image118.png"/><Relationship Id="rId4" Type="http://schemas.openxmlformats.org/officeDocument/2006/relationships/hyperlink" Target="http://www.youtube.com/watch?v=iHvOXWJBqUA" TargetMode="External"/><Relationship Id="rId5" Type="http://schemas.openxmlformats.org/officeDocument/2006/relationships/image" Target="../media/image126.jp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6.xml"/><Relationship Id="rId3" Type="http://schemas.openxmlformats.org/officeDocument/2006/relationships/image" Target="../media/image129.jpg"/><Relationship Id="rId4" Type="http://schemas.openxmlformats.org/officeDocument/2006/relationships/image" Target="../media/image135.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7.xml"/><Relationship Id="rId3" Type="http://schemas.openxmlformats.org/officeDocument/2006/relationships/image" Target="../media/image140.gif"/></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39.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6.xml"/><Relationship Id="rId3" Type="http://schemas.openxmlformats.org/officeDocument/2006/relationships/image" Target="../media/image131.jp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7.xml"/><Relationship Id="rId3" Type="http://schemas.openxmlformats.org/officeDocument/2006/relationships/image" Target="../media/image139.jp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8.xml"/><Relationship Id="rId3" Type="http://schemas.openxmlformats.org/officeDocument/2006/relationships/image" Target="../media/image132.jp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9.xml"/><Relationship Id="rId3" Type="http://schemas.openxmlformats.org/officeDocument/2006/relationships/image" Target="../media/image138.jpg"/><Relationship Id="rId4" Type="http://schemas.openxmlformats.org/officeDocument/2006/relationships/image" Target="../media/image144.jpg"/><Relationship Id="rId5" Type="http://schemas.openxmlformats.org/officeDocument/2006/relationships/image" Target="../media/image130.jpg"/><Relationship Id="rId6" Type="http://schemas.openxmlformats.org/officeDocument/2006/relationships/image" Target="../media/image14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220.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0.xml"/><Relationship Id="rId3" Type="http://schemas.openxmlformats.org/officeDocument/2006/relationships/image" Target="../media/image162.jp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1.xml"/><Relationship Id="rId3" Type="http://schemas.openxmlformats.org/officeDocument/2006/relationships/image" Target="../media/image137.jp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2.xml"/><Relationship Id="rId3" Type="http://schemas.openxmlformats.org/officeDocument/2006/relationships/image" Target="../media/image155.jp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3.xml"/><Relationship Id="rId3" Type="http://schemas.openxmlformats.org/officeDocument/2006/relationships/image" Target="../media/image142.png"/><Relationship Id="rId4" Type="http://schemas.openxmlformats.org/officeDocument/2006/relationships/image" Target="../media/image147.jpg"/><Relationship Id="rId5" Type="http://schemas.openxmlformats.org/officeDocument/2006/relationships/image" Target="../media/image151.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4.xml"/><Relationship Id="rId3" Type="http://schemas.openxmlformats.org/officeDocument/2006/relationships/image" Target="../media/image142.png"/><Relationship Id="rId4" Type="http://schemas.openxmlformats.org/officeDocument/2006/relationships/image" Target="../media/image159.jp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5.xml"/><Relationship Id="rId3" Type="http://schemas.openxmlformats.org/officeDocument/2006/relationships/image" Target="../media/image156.jpg"/><Relationship Id="rId4" Type="http://schemas.openxmlformats.org/officeDocument/2006/relationships/image" Target="../media/image166.jp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6.xml"/><Relationship Id="rId3" Type="http://schemas.openxmlformats.org/officeDocument/2006/relationships/image" Target="../media/image161.jp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7.xml"/><Relationship Id="rId3" Type="http://schemas.openxmlformats.org/officeDocument/2006/relationships/image" Target="../media/image160.jp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8.xml"/><Relationship Id="rId3" Type="http://schemas.openxmlformats.org/officeDocument/2006/relationships/image" Target="../media/image150.jp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9.xml"/><Relationship Id="rId3" Type="http://schemas.openxmlformats.org/officeDocument/2006/relationships/image" Target="../media/image153.png"/><Relationship Id="rId4" Type="http://schemas.openxmlformats.org/officeDocument/2006/relationships/image" Target="../media/image15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220.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0.xml"/><Relationship Id="rId3" Type="http://schemas.openxmlformats.org/officeDocument/2006/relationships/image" Target="../media/image153.png"/><Relationship Id="rId4" Type="http://schemas.openxmlformats.org/officeDocument/2006/relationships/image" Target="../media/image171.jp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1.xml"/><Relationship Id="rId3" Type="http://schemas.openxmlformats.org/officeDocument/2006/relationships/image" Target="../media/image158.png"/><Relationship Id="rId4" Type="http://schemas.openxmlformats.org/officeDocument/2006/relationships/hyperlink" Target="http://www.youtube.com/watch?v=yIorwzu4Y-w" TargetMode="External"/><Relationship Id="rId5" Type="http://schemas.openxmlformats.org/officeDocument/2006/relationships/image" Target="../media/image154.jp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2.xml"/><Relationship Id="rId3" Type="http://schemas.openxmlformats.org/officeDocument/2006/relationships/image" Target="../media/image165.jp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3.xml"/><Relationship Id="rId3" Type="http://schemas.openxmlformats.org/officeDocument/2006/relationships/image" Target="../media/image153.png"/><Relationship Id="rId4" Type="http://schemas.openxmlformats.org/officeDocument/2006/relationships/image" Target="../media/image164.png"/><Relationship Id="rId5" Type="http://schemas.openxmlformats.org/officeDocument/2006/relationships/image" Target="../media/image157.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4.xml"/><Relationship Id="rId3" Type="http://schemas.openxmlformats.org/officeDocument/2006/relationships/image" Target="../media/image153.png"/><Relationship Id="rId4" Type="http://schemas.openxmlformats.org/officeDocument/2006/relationships/image" Target="../media/image176.jpg"/><Relationship Id="rId5" Type="http://schemas.openxmlformats.org/officeDocument/2006/relationships/image" Target="../media/image182.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5.xml"/><Relationship Id="rId3" Type="http://schemas.openxmlformats.org/officeDocument/2006/relationships/image" Target="../media/image170.png"/><Relationship Id="rId4" Type="http://schemas.openxmlformats.org/officeDocument/2006/relationships/image" Target="../media/image200.png"/><Relationship Id="rId5" Type="http://schemas.openxmlformats.org/officeDocument/2006/relationships/image" Target="../media/image173.png"/><Relationship Id="rId6" Type="http://schemas.openxmlformats.org/officeDocument/2006/relationships/hyperlink" Target="http://www.youtube.com/watch?v=aZBvrvtU21k" TargetMode="External"/><Relationship Id="rId7" Type="http://schemas.openxmlformats.org/officeDocument/2006/relationships/image" Target="../media/image178.jpg"/><Relationship Id="rId8" Type="http://schemas.openxmlformats.org/officeDocument/2006/relationships/image" Target="../media/image169.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6.xml"/><Relationship Id="rId3" Type="http://schemas.openxmlformats.org/officeDocument/2006/relationships/image" Target="../media/image163.png"/><Relationship Id="rId4" Type="http://schemas.openxmlformats.org/officeDocument/2006/relationships/image" Target="../media/image172.png"/><Relationship Id="rId5" Type="http://schemas.openxmlformats.org/officeDocument/2006/relationships/image" Target="../media/image168.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7.xml"/><Relationship Id="rId3" Type="http://schemas.openxmlformats.org/officeDocument/2006/relationships/image" Target="../media/image167.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8.xml"/><Relationship Id="rId3" Type="http://schemas.openxmlformats.org/officeDocument/2006/relationships/image" Target="../media/image183.png"/><Relationship Id="rId4" Type="http://schemas.openxmlformats.org/officeDocument/2006/relationships/image" Target="../media/image177.png"/><Relationship Id="rId5" Type="http://schemas.openxmlformats.org/officeDocument/2006/relationships/image" Target="../media/image186.png"/><Relationship Id="rId6" Type="http://schemas.openxmlformats.org/officeDocument/2006/relationships/image" Target="../media/image174.png"/><Relationship Id="rId7" Type="http://schemas.openxmlformats.org/officeDocument/2006/relationships/image" Target="../media/image180.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9.xml"/><Relationship Id="rId3" Type="http://schemas.openxmlformats.org/officeDocument/2006/relationships/image" Target="../media/image170.png"/><Relationship Id="rId4" Type="http://schemas.openxmlformats.org/officeDocument/2006/relationships/image" Target="../media/image179.jpg"/><Relationship Id="rId5" Type="http://schemas.openxmlformats.org/officeDocument/2006/relationships/image" Target="../media/image19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0.xml"/><Relationship Id="rId3" Type="http://schemas.openxmlformats.org/officeDocument/2006/relationships/image" Target="../media/image175.png"/><Relationship Id="rId4" Type="http://schemas.openxmlformats.org/officeDocument/2006/relationships/image" Target="../media/image195.jpg"/><Relationship Id="rId5" Type="http://schemas.openxmlformats.org/officeDocument/2006/relationships/image" Target="../media/image185.png"/><Relationship Id="rId6" Type="http://schemas.openxmlformats.org/officeDocument/2006/relationships/image" Target="../media/image194.png"/><Relationship Id="rId7" Type="http://schemas.openxmlformats.org/officeDocument/2006/relationships/image" Target="../media/image189.png"/><Relationship Id="rId8" Type="http://schemas.openxmlformats.org/officeDocument/2006/relationships/image" Target="../media/image187.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1.xml"/><Relationship Id="rId3" Type="http://schemas.openxmlformats.org/officeDocument/2006/relationships/image" Target="../media/image196.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3.xml"/><Relationship Id="rId3" Type="http://schemas.openxmlformats.org/officeDocument/2006/relationships/image" Target="../media/image192.png"/><Relationship Id="rId4" Type="http://schemas.openxmlformats.org/officeDocument/2006/relationships/image" Target="../media/image188.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4.xml"/><Relationship Id="rId3" Type="http://schemas.openxmlformats.org/officeDocument/2006/relationships/image" Target="../media/image193.png"/><Relationship Id="rId4" Type="http://schemas.openxmlformats.org/officeDocument/2006/relationships/image" Target="../media/image184.jpg"/><Relationship Id="rId5" Type="http://schemas.openxmlformats.org/officeDocument/2006/relationships/image" Target="../media/image199.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6.xml"/><Relationship Id="rId3" Type="http://schemas.openxmlformats.org/officeDocument/2006/relationships/image" Target="../media/image25.jpg"/><Relationship Id="rId4" Type="http://schemas.openxmlformats.org/officeDocument/2006/relationships/image" Target="../media/image193.png"/><Relationship Id="rId5" Type="http://schemas.openxmlformats.org/officeDocument/2006/relationships/image" Target="../media/image190.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7.xml"/><Relationship Id="rId3" Type="http://schemas.openxmlformats.org/officeDocument/2006/relationships/image" Target="../media/image198.jp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8.xml"/><Relationship Id="rId3" Type="http://schemas.openxmlformats.org/officeDocument/2006/relationships/image" Target="../media/image197.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9.xml"/><Relationship Id="rId3" Type="http://schemas.openxmlformats.org/officeDocument/2006/relationships/image" Target="../media/image2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8.png"/><Relationship Id="rId4" Type="http://schemas.openxmlformats.org/officeDocument/2006/relationships/hyperlink" Target="https://miamiadschool.es/trabajar-en-agencia-publicidad/" TargetMode="External"/><Relationship Id="rId5" Type="http://schemas.openxmlformats.org/officeDocument/2006/relationships/image" Target="../media/image5.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0.xml"/><Relationship Id="rId3" Type="http://schemas.openxmlformats.org/officeDocument/2006/relationships/image" Target="../media/image218.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1.xml"/><Relationship Id="rId3" Type="http://schemas.openxmlformats.org/officeDocument/2006/relationships/image" Target="../media/image203.jp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2.xml"/><Relationship Id="rId3" Type="http://schemas.openxmlformats.org/officeDocument/2006/relationships/image" Target="../media/image219.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3.xml"/><Relationship Id="rId3" Type="http://schemas.openxmlformats.org/officeDocument/2006/relationships/image" Target="../media/image212.jp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4.xml"/><Relationship Id="rId3" Type="http://schemas.openxmlformats.org/officeDocument/2006/relationships/image" Target="../media/image209.png"/><Relationship Id="rId4" Type="http://schemas.openxmlformats.org/officeDocument/2006/relationships/image" Target="../media/image215.jp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5.xml"/><Relationship Id="rId3" Type="http://schemas.openxmlformats.org/officeDocument/2006/relationships/image" Target="../media/image209.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6.xml"/><Relationship Id="rId3" Type="http://schemas.openxmlformats.org/officeDocument/2006/relationships/image" Target="../media/image213.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7.xml"/><Relationship Id="rId3" Type="http://schemas.openxmlformats.org/officeDocument/2006/relationships/image" Target="../media/image201.jpg"/><Relationship Id="rId4" Type="http://schemas.openxmlformats.org/officeDocument/2006/relationships/image" Target="../media/image221.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8.xml"/><Relationship Id="rId3" Type="http://schemas.openxmlformats.org/officeDocument/2006/relationships/image" Target="../media/image205.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9.xml"/><Relationship Id="rId3" Type="http://schemas.openxmlformats.org/officeDocument/2006/relationships/image" Target="../media/image20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20.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0.xml"/><Relationship Id="rId3" Type="http://schemas.openxmlformats.org/officeDocument/2006/relationships/image" Target="../media/image202.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1.xml"/><Relationship Id="rId3" Type="http://schemas.openxmlformats.org/officeDocument/2006/relationships/image" Target="../media/image206.png"/><Relationship Id="rId4" Type="http://schemas.openxmlformats.org/officeDocument/2006/relationships/hyperlink" Target="http://www.youtube.com/watch?v=IQovoot_ZUM" TargetMode="External"/><Relationship Id="rId5" Type="http://schemas.openxmlformats.org/officeDocument/2006/relationships/image" Target="../media/image217.jp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2.xml"/><Relationship Id="rId3" Type="http://schemas.openxmlformats.org/officeDocument/2006/relationships/image" Target="../media/image25.jpg"/><Relationship Id="rId4" Type="http://schemas.openxmlformats.org/officeDocument/2006/relationships/image" Target="../media/image206.png"/><Relationship Id="rId5" Type="http://schemas.openxmlformats.org/officeDocument/2006/relationships/hyperlink" Target="http://www.youtube.com/watch?v=QeMusBgz0FM" TargetMode="External"/><Relationship Id="rId6" Type="http://schemas.openxmlformats.org/officeDocument/2006/relationships/image" Target="../media/image216.jp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3.xml"/><Relationship Id="rId3" Type="http://schemas.openxmlformats.org/officeDocument/2006/relationships/image" Target="../media/image201.jpg"/><Relationship Id="rId4" Type="http://schemas.openxmlformats.org/officeDocument/2006/relationships/image" Target="../media/image206.png"/><Relationship Id="rId5" Type="http://schemas.openxmlformats.org/officeDocument/2006/relationships/hyperlink" Target="http://www.youtube.com/watch?v=6x6siXvfmtw" TargetMode="External"/><Relationship Id="rId6" Type="http://schemas.openxmlformats.org/officeDocument/2006/relationships/image" Target="../media/image214.jp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4.xml"/><Relationship Id="rId3" Type="http://schemas.openxmlformats.org/officeDocument/2006/relationships/image" Target="../media/image206.png"/><Relationship Id="rId4" Type="http://schemas.openxmlformats.org/officeDocument/2006/relationships/hyperlink" Target="http://www.youtube.com/watch?v=VeMUee2abcw" TargetMode="External"/><Relationship Id="rId5" Type="http://schemas.openxmlformats.org/officeDocument/2006/relationships/image" Target="../media/image21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7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1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25.jp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hyperlink" Target="mailto:ximenacansini@politicas.unam.mx" TargetMode="Externa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hyperlink" Target="https://drive.google.com/file/d/1YdzfTZMiu67mhqxPqbYv4GuELCqBBJip/view?usp=sharing" TargetMode="External"/><Relationship Id="rId4" Type="http://schemas.openxmlformats.org/officeDocument/2006/relationships/image" Target="../media/image80.png"/><Relationship Id="rId5" Type="http://schemas.openxmlformats.org/officeDocument/2006/relationships/image" Target="../media/image5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 Id="rId3"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1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image" Target="../media/image34.png"/><Relationship Id="rId4" Type="http://schemas.openxmlformats.org/officeDocument/2006/relationships/hyperlink" Target="http://www.youtube.com/watch?v=kxSQgv0I8l4" TargetMode="External"/><Relationship Id="rId5" Type="http://schemas.openxmlformats.org/officeDocument/2006/relationships/image" Target="../media/image3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 Id="rId3" Type="http://schemas.openxmlformats.org/officeDocument/2006/relationships/image" Target="../media/image2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 Id="rId3" Type="http://schemas.openxmlformats.org/officeDocument/2006/relationships/image" Target="../media/image26.g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 Id="rId3" Type="http://schemas.openxmlformats.org/officeDocument/2006/relationships/image" Target="../media/image28.g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image" Target="../media/image33.gi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 Id="rId3" Type="http://schemas.openxmlformats.org/officeDocument/2006/relationships/image" Target="../media/image56.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0.xml"/><Relationship Id="rId3" Type="http://schemas.openxmlformats.org/officeDocument/2006/relationships/image" Target="../media/image32.gi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 Id="rId3" Type="http://schemas.openxmlformats.org/officeDocument/2006/relationships/image" Target="../media/image37.png"/><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 Id="rId3" Type="http://schemas.openxmlformats.org/officeDocument/2006/relationships/image" Target="../media/image43.png"/><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3.xml"/><Relationship Id="rId3" Type="http://schemas.openxmlformats.org/officeDocument/2006/relationships/image" Target="../media/image40.png"/><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4.xml"/><Relationship Id="rId3" Type="http://schemas.openxmlformats.org/officeDocument/2006/relationships/image" Target="../media/image4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4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6.xml"/><Relationship Id="rId3" Type="http://schemas.openxmlformats.org/officeDocument/2006/relationships/image" Target="../media/image4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49.jpg"/><Relationship Id="rId4" Type="http://schemas.openxmlformats.org/officeDocument/2006/relationships/image" Target="../media/image45.jpg"/><Relationship Id="rId5" Type="http://schemas.openxmlformats.org/officeDocument/2006/relationships/image" Target="../media/image41.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8.xml"/><Relationship Id="rId3" Type="http://schemas.openxmlformats.org/officeDocument/2006/relationships/image" Target="../media/image49.jpg"/><Relationship Id="rId4" Type="http://schemas.openxmlformats.org/officeDocument/2006/relationships/image" Target="../media/image45.jpg"/><Relationship Id="rId5" Type="http://schemas.openxmlformats.org/officeDocument/2006/relationships/image" Target="../media/image41.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5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 Id="rId3" Type="http://schemas.openxmlformats.org/officeDocument/2006/relationships/image" Target="../media/image48.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5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6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3.xml"/><Relationship Id="rId3" Type="http://schemas.openxmlformats.org/officeDocument/2006/relationships/image" Target="../media/image5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4.xml"/><Relationship Id="rId3" Type="http://schemas.openxmlformats.org/officeDocument/2006/relationships/image" Target="../media/image5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5.xml"/><Relationship Id="rId3" Type="http://schemas.openxmlformats.org/officeDocument/2006/relationships/image" Target="../media/image59.png"/><Relationship Id="rId4" Type="http://schemas.openxmlformats.org/officeDocument/2006/relationships/image" Target="../media/image5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6.xml"/><Relationship Id="rId3" Type="http://schemas.openxmlformats.org/officeDocument/2006/relationships/image" Target="../media/image5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7.xml"/><Relationship Id="rId3" Type="http://schemas.openxmlformats.org/officeDocument/2006/relationships/image" Target="../media/image5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 Id="rId3" Type="http://schemas.openxmlformats.org/officeDocument/2006/relationships/image" Target="../media/image55.png"/><Relationship Id="rId4" Type="http://schemas.openxmlformats.org/officeDocument/2006/relationships/image" Target="../media/image5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9.xml"/><Relationship Id="rId3" Type="http://schemas.openxmlformats.org/officeDocument/2006/relationships/image" Target="../media/image55.png"/><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hyperlink" Target="http://www.youtube.com/watch?v=9zLnySBYqng" TargetMode="External"/><Relationship Id="rId5" Type="http://schemas.openxmlformats.org/officeDocument/2006/relationships/image" Target="../media/image9.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 Id="rId3" Type="http://schemas.openxmlformats.org/officeDocument/2006/relationships/image" Target="../media/image5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1.xml"/><Relationship Id="rId3" Type="http://schemas.openxmlformats.org/officeDocument/2006/relationships/image" Target="../media/image5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2.xml"/><Relationship Id="rId3" Type="http://schemas.openxmlformats.org/officeDocument/2006/relationships/image" Target="../media/image5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 Id="rId3" Type="http://schemas.openxmlformats.org/officeDocument/2006/relationships/image" Target="../media/image5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4.xml"/><Relationship Id="rId3" Type="http://schemas.openxmlformats.org/officeDocument/2006/relationships/image" Target="../media/image5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5.xml"/><Relationship Id="rId3" Type="http://schemas.openxmlformats.org/officeDocument/2006/relationships/image" Target="../media/image61.png"/><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 Id="rId3" Type="http://schemas.openxmlformats.org/officeDocument/2006/relationships/image" Target="../media/image63.jpg"/><Relationship Id="rId4" Type="http://schemas.openxmlformats.org/officeDocument/2006/relationships/image" Target="../media/image66.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7.xml"/><Relationship Id="rId3" Type="http://schemas.openxmlformats.org/officeDocument/2006/relationships/image" Target="../media/image74.png"/><Relationship Id="rId4" Type="http://schemas.openxmlformats.org/officeDocument/2006/relationships/image" Target="../media/image62.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8.xml"/><Relationship Id="rId3" Type="http://schemas.openxmlformats.org/officeDocument/2006/relationships/image" Target="../media/image9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hyperlink" Target="http://segmento.itam.mx/Administrador/Uploader/material/La%20Lealtad%20de%20los%20Consumidores%20y%20su%20Medicion.PDF"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0.xml"/><Relationship Id="rId3" Type="http://schemas.openxmlformats.org/officeDocument/2006/relationships/image" Target="../media/image83.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1.xml"/><Relationship Id="rId3" Type="http://schemas.openxmlformats.org/officeDocument/2006/relationships/image" Target="../media/image6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2.xml"/><Relationship Id="rId3" Type="http://schemas.openxmlformats.org/officeDocument/2006/relationships/image" Target="../media/image73.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4.xml"/><Relationship Id="rId3" Type="http://schemas.openxmlformats.org/officeDocument/2006/relationships/image" Target="../media/image6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 Id="rId3" Type="http://schemas.openxmlformats.org/officeDocument/2006/relationships/image" Target="../media/image81.jp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6.xml"/><Relationship Id="rId3" Type="http://schemas.openxmlformats.org/officeDocument/2006/relationships/image" Target="../media/image84.jpg"/><Relationship Id="rId4" Type="http://schemas.openxmlformats.org/officeDocument/2006/relationships/image" Target="../media/image86.jpg"/><Relationship Id="rId5" Type="http://schemas.openxmlformats.org/officeDocument/2006/relationships/image" Target="../media/image69.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7.xml"/><Relationship Id="rId3" Type="http://schemas.openxmlformats.org/officeDocument/2006/relationships/image" Target="../media/image75.jpg"/><Relationship Id="rId4" Type="http://schemas.openxmlformats.org/officeDocument/2006/relationships/image" Target="../media/image71.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 Id="rId3" Type="http://schemas.openxmlformats.org/officeDocument/2006/relationships/image" Target="../media/image77.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 Id="rId3" Type="http://schemas.openxmlformats.org/officeDocument/2006/relationships/hyperlink" Target="https://condenastmexico-latam.com/wp-content/uploads/2023/01/vg-mediakit_2023.pdf" TargetMode="External"/><Relationship Id="rId4" Type="http://schemas.openxmlformats.org/officeDocument/2006/relationships/image" Target="../media/image78.jpg"/><Relationship Id="rId5" Type="http://schemas.openxmlformats.org/officeDocument/2006/relationships/image" Target="../media/image68.jpg"/><Relationship Id="rId6" Type="http://schemas.openxmlformats.org/officeDocument/2006/relationships/image" Target="../media/image76.jpg"/><Relationship Id="rId7" Type="http://schemas.openxmlformats.org/officeDocument/2006/relationships/image" Target="../media/image7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0.xml"/><Relationship Id="rId3" Type="http://schemas.openxmlformats.org/officeDocument/2006/relationships/image" Target="../media/image93.jpg"/><Relationship Id="rId4" Type="http://schemas.openxmlformats.org/officeDocument/2006/relationships/image" Target="../media/image79.jpg"/><Relationship Id="rId5" Type="http://schemas.openxmlformats.org/officeDocument/2006/relationships/image" Target="../media/image88.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1.xml"/><Relationship Id="rId3" Type="http://schemas.openxmlformats.org/officeDocument/2006/relationships/image" Target="../media/image98.jp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2.xml"/><Relationship Id="rId3" Type="http://schemas.openxmlformats.org/officeDocument/2006/relationships/image" Target="../media/image145.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 Id="rId3" Type="http://schemas.openxmlformats.org/officeDocument/2006/relationships/image" Target="../media/image14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4.xml"/><Relationship Id="rId3" Type="http://schemas.openxmlformats.org/officeDocument/2006/relationships/image" Target="../media/image82.jpg"/><Relationship Id="rId4" Type="http://schemas.openxmlformats.org/officeDocument/2006/relationships/image" Target="../media/image97.jp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5.xml"/><Relationship Id="rId3" Type="http://schemas.openxmlformats.org/officeDocument/2006/relationships/image" Target="../media/image94.jpg"/><Relationship Id="rId4" Type="http://schemas.openxmlformats.org/officeDocument/2006/relationships/image" Target="../media/image89.png"/><Relationship Id="rId5" Type="http://schemas.openxmlformats.org/officeDocument/2006/relationships/image" Target="../media/image91.png"/><Relationship Id="rId6" Type="http://schemas.openxmlformats.org/officeDocument/2006/relationships/image" Target="../media/image85.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6.xml"/><Relationship Id="rId3" Type="http://schemas.openxmlformats.org/officeDocument/2006/relationships/image" Target="../media/image87.jpg"/><Relationship Id="rId4" Type="http://schemas.openxmlformats.org/officeDocument/2006/relationships/image" Target="../media/image90.jpg"/><Relationship Id="rId5" Type="http://schemas.openxmlformats.org/officeDocument/2006/relationships/image" Target="../media/image92.jpg"/><Relationship Id="rId6" Type="http://schemas.openxmlformats.org/officeDocument/2006/relationships/image" Target="../media/image96.png"/><Relationship Id="rId7" Type="http://schemas.openxmlformats.org/officeDocument/2006/relationships/image" Target="../media/image101.jpg"/><Relationship Id="rId8" Type="http://schemas.openxmlformats.org/officeDocument/2006/relationships/image" Target="../media/image123.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7.xml"/><Relationship Id="rId3" Type="http://schemas.openxmlformats.org/officeDocument/2006/relationships/image" Target="../media/image103.jpg"/><Relationship Id="rId4" Type="http://schemas.openxmlformats.org/officeDocument/2006/relationships/image" Target="../media/image102.jpg"/><Relationship Id="rId5" Type="http://schemas.openxmlformats.org/officeDocument/2006/relationships/image" Target="../media/image100.jpg"/><Relationship Id="rId6" Type="http://schemas.openxmlformats.org/officeDocument/2006/relationships/image" Target="../media/image104.jpg"/><Relationship Id="rId7" Type="http://schemas.openxmlformats.org/officeDocument/2006/relationships/image" Target="../media/image99.jp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8.xml"/><Relationship Id="rId3" Type="http://schemas.openxmlformats.org/officeDocument/2006/relationships/image" Target="../media/image121.jpg"/><Relationship Id="rId4" Type="http://schemas.openxmlformats.org/officeDocument/2006/relationships/image" Target="../media/image108.jpg"/><Relationship Id="rId5" Type="http://schemas.openxmlformats.org/officeDocument/2006/relationships/image" Target="../media/image107.jpg"/><Relationship Id="rId6" Type="http://schemas.openxmlformats.org/officeDocument/2006/relationships/image" Target="../media/image105.jpg"/><Relationship Id="rId7" Type="http://schemas.openxmlformats.org/officeDocument/2006/relationships/image" Target="../media/image106.jpg"/><Relationship Id="rId8" Type="http://schemas.openxmlformats.org/officeDocument/2006/relationships/image" Target="../media/image117.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9.xml"/><Relationship Id="rId3" Type="http://schemas.openxmlformats.org/officeDocument/2006/relationships/image" Target="../media/image119.png"/><Relationship Id="rId4" Type="http://schemas.openxmlformats.org/officeDocument/2006/relationships/hyperlink" Target="http://www.youtube.com/watch?v=aIhIyBrzKGg" TargetMode="External"/><Relationship Id="rId9" Type="http://schemas.openxmlformats.org/officeDocument/2006/relationships/image" Target="../media/image115.jpg"/><Relationship Id="rId5" Type="http://schemas.openxmlformats.org/officeDocument/2006/relationships/image" Target="../media/image110.jpg"/><Relationship Id="rId6" Type="http://schemas.openxmlformats.org/officeDocument/2006/relationships/hyperlink" Target="http://www.youtube.com/watch?v=RjvvOOEACGg" TargetMode="External"/><Relationship Id="rId7" Type="http://schemas.openxmlformats.org/officeDocument/2006/relationships/image" Target="../media/image112.jpg"/><Relationship Id="rId8" Type="http://schemas.openxmlformats.org/officeDocument/2006/relationships/hyperlink" Target="http://www.youtube.com/watch?v=5120QQl2SZ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0.xml"/><Relationship Id="rId3" Type="http://schemas.openxmlformats.org/officeDocument/2006/relationships/image" Target="../media/image116.jpg"/><Relationship Id="rId4" Type="http://schemas.openxmlformats.org/officeDocument/2006/relationships/hyperlink" Target="https://static.cinepolis.com/pdf/CMedia-Kit-Espacios-Publicitarios.pdf" TargetMode="External"/><Relationship Id="rId5" Type="http://schemas.openxmlformats.org/officeDocument/2006/relationships/image" Target="../media/image85.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image" Target="../media/image141.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2.xml"/><Relationship Id="rId3" Type="http://schemas.openxmlformats.org/officeDocument/2006/relationships/image" Target="../media/image116.jpg"/><Relationship Id="rId4" Type="http://schemas.openxmlformats.org/officeDocument/2006/relationships/image" Target="../media/image113.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3.xml"/><Relationship Id="rId3" Type="http://schemas.openxmlformats.org/officeDocument/2006/relationships/image" Target="../media/image124.jp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4.xml"/><Relationship Id="rId3" Type="http://schemas.openxmlformats.org/officeDocument/2006/relationships/image" Target="../media/image127.png"/><Relationship Id="rId4" Type="http://schemas.openxmlformats.org/officeDocument/2006/relationships/image" Target="../media/image111.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5.xml"/><Relationship Id="rId3" Type="http://schemas.openxmlformats.org/officeDocument/2006/relationships/image" Target="../media/image146.png"/><Relationship Id="rId4" Type="http://schemas.openxmlformats.org/officeDocument/2006/relationships/image" Target="../media/image12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6.xml"/><Relationship Id="rId3" Type="http://schemas.openxmlformats.org/officeDocument/2006/relationships/image" Target="../media/image11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7.xml"/><Relationship Id="rId3" Type="http://schemas.openxmlformats.org/officeDocument/2006/relationships/image" Target="../media/image122.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8.xml"/><Relationship Id="rId3" Type="http://schemas.openxmlformats.org/officeDocument/2006/relationships/image" Target="../media/image118.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9.xml"/><Relationship Id="rId3" Type="http://schemas.openxmlformats.org/officeDocument/2006/relationships/image" Target="../media/image128.png"/><Relationship Id="rId4" Type="http://schemas.openxmlformats.org/officeDocument/2006/relationships/hyperlink" Target="http://drive.google.com/file/d/1lG8Xwg6BplaveR6DGT8UITgpyFDIB8gt/view" TargetMode="External"/><Relationship Id="rId5" Type="http://schemas.openxmlformats.org/officeDocument/2006/relationships/image" Target="../media/image114.png"/><Relationship Id="rId6" Type="http://schemas.openxmlformats.org/officeDocument/2006/relationships/hyperlink" Target="http://drive.google.com/file/d/1qxqSr-qEI2-nPX7zzqzk246_91l140T4/view"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0" name="Shape 120"/>
        <p:cNvGrpSpPr/>
        <p:nvPr/>
      </p:nvGrpSpPr>
      <p:grpSpPr>
        <a:xfrm>
          <a:off x="0" y="0"/>
          <a:ext cx="0" cy="0"/>
          <a:chOff x="0" y="0"/>
          <a:chExt cx="0" cy="0"/>
        </a:xfrm>
      </p:grpSpPr>
      <p:sp>
        <p:nvSpPr>
          <p:cNvPr id="121" name="Google Shape;121;p19"/>
          <p:cNvSpPr txBox="1"/>
          <p:nvPr>
            <p:ph type="ctrTitle"/>
          </p:nvPr>
        </p:nvSpPr>
        <p:spPr>
          <a:xfrm>
            <a:off x="0" y="3605125"/>
            <a:ext cx="12192000" cy="1754700"/>
          </a:xfrm>
          <a:prstGeom prst="rect">
            <a:avLst/>
          </a:prstGeom>
          <a:solidFill>
            <a:srgbClr val="6D9EEB"/>
          </a:solidFill>
          <a:ln>
            <a:noFill/>
          </a:ln>
        </p:spPr>
        <p:txBody>
          <a:bodyPr anchorCtr="0" anchor="b" bIns="45700" lIns="91425" spcFirstLastPara="1" rIns="91425" wrap="square" tIns="45700">
            <a:spAutoFit/>
          </a:bodyPr>
          <a:lstStyle/>
          <a:p>
            <a:pPr indent="0" lvl="0" marL="0" rtl="0" algn="ctr">
              <a:lnSpc>
                <a:spcPct val="90000"/>
              </a:lnSpc>
              <a:spcBef>
                <a:spcPts val="0"/>
              </a:spcBef>
              <a:spcAft>
                <a:spcPts val="0"/>
              </a:spcAft>
              <a:buClr>
                <a:schemeClr val="dk1"/>
              </a:buClr>
              <a:buSzPts val="6000"/>
              <a:buFont typeface="Calibri"/>
              <a:buNone/>
            </a:pPr>
            <a:r>
              <a:rPr b="1" lang="es-MX" sz="6000">
                <a:solidFill>
                  <a:srgbClr val="EFEFEF"/>
                </a:solidFill>
                <a:latin typeface="Bodoni"/>
                <a:ea typeface="Bodoni"/>
                <a:cs typeface="Bodoni"/>
                <a:sym typeface="Bodoni"/>
              </a:rPr>
              <a:t>COMUNICACIONES INTEGRADAS </a:t>
            </a:r>
            <a:endParaRPr b="1" sz="6000">
              <a:solidFill>
                <a:srgbClr val="EFEFEF"/>
              </a:solidFill>
              <a:latin typeface="Bodoni"/>
              <a:ea typeface="Bodoni"/>
              <a:cs typeface="Bodoni"/>
              <a:sym typeface="Bodoni"/>
            </a:endParaRPr>
          </a:p>
          <a:p>
            <a:pPr indent="0" lvl="0" marL="0" rtl="0" algn="ctr">
              <a:lnSpc>
                <a:spcPct val="90000"/>
              </a:lnSpc>
              <a:spcBef>
                <a:spcPts val="0"/>
              </a:spcBef>
              <a:spcAft>
                <a:spcPts val="0"/>
              </a:spcAft>
              <a:buClr>
                <a:schemeClr val="dk1"/>
              </a:buClr>
              <a:buSzPts val="6000"/>
              <a:buFont typeface="Calibri"/>
              <a:buNone/>
            </a:pPr>
            <a:r>
              <a:rPr b="1" lang="es-MX" sz="6000">
                <a:solidFill>
                  <a:srgbClr val="EFEFEF"/>
                </a:solidFill>
                <a:latin typeface="Bodoni"/>
                <a:ea typeface="Bodoni"/>
                <a:cs typeface="Bodoni"/>
                <a:sym typeface="Bodoni"/>
              </a:rPr>
              <a:t>DE MERCADOTECNIA</a:t>
            </a:r>
            <a:endParaRPr b="1" sz="6000">
              <a:solidFill>
                <a:srgbClr val="EFEFEF"/>
              </a:solidFill>
              <a:latin typeface="Bodoni"/>
              <a:ea typeface="Bodoni"/>
              <a:cs typeface="Bodoni"/>
              <a:sym typeface="Bodoni"/>
            </a:endParaRPr>
          </a:p>
        </p:txBody>
      </p:sp>
      <p:sp>
        <p:nvSpPr>
          <p:cNvPr id="122" name="Google Shape;122;p19"/>
          <p:cNvSpPr txBox="1"/>
          <p:nvPr>
            <p:ph idx="1" type="subTitle"/>
          </p:nvPr>
        </p:nvSpPr>
        <p:spPr>
          <a:xfrm>
            <a:off x="3551075" y="5770750"/>
            <a:ext cx="8592000" cy="935100"/>
          </a:xfrm>
          <a:prstGeom prst="rect">
            <a:avLst/>
          </a:prstGeom>
          <a:noFill/>
          <a:ln>
            <a:noFill/>
          </a:ln>
        </p:spPr>
        <p:txBody>
          <a:bodyPr anchorCtr="0" anchor="t" bIns="45700" lIns="91425" spcFirstLastPara="1" rIns="91425" wrap="square" tIns="45700">
            <a:normAutofit/>
          </a:bodyPr>
          <a:lstStyle/>
          <a:p>
            <a:pPr indent="0" lvl="0" marL="0" rtl="0" algn="r">
              <a:lnSpc>
                <a:spcPct val="90000"/>
              </a:lnSpc>
              <a:spcBef>
                <a:spcPts val="0"/>
              </a:spcBef>
              <a:spcAft>
                <a:spcPts val="0"/>
              </a:spcAft>
              <a:buClr>
                <a:schemeClr val="dk1"/>
              </a:buClr>
              <a:buSzPts val="2400"/>
              <a:buNone/>
            </a:pPr>
            <a:r>
              <a:rPr b="1" lang="es-MX">
                <a:solidFill>
                  <a:srgbClr val="494141"/>
                </a:solidFill>
                <a:latin typeface="Bodoni"/>
                <a:ea typeface="Bodoni"/>
                <a:cs typeface="Bodoni"/>
                <a:sym typeface="Bodoni"/>
              </a:rPr>
              <a:t>Mtra. Silvia Josefina González Martínez</a:t>
            </a:r>
            <a:endParaRPr b="1">
              <a:solidFill>
                <a:srgbClr val="494141"/>
              </a:solidFill>
              <a:latin typeface="Bodoni"/>
              <a:ea typeface="Bodoni"/>
              <a:cs typeface="Bodoni"/>
              <a:sym typeface="Bodon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77" name="Shape 177"/>
        <p:cNvGrpSpPr/>
        <p:nvPr/>
      </p:nvGrpSpPr>
      <p:grpSpPr>
        <a:xfrm>
          <a:off x="0" y="0"/>
          <a:ext cx="0" cy="0"/>
          <a:chOff x="0" y="0"/>
          <a:chExt cx="0" cy="0"/>
        </a:xfrm>
      </p:grpSpPr>
      <p:pic>
        <p:nvPicPr>
          <p:cNvPr id="178" name="Google Shape;178;p28"/>
          <p:cNvPicPr preferRelativeResize="0"/>
          <p:nvPr/>
        </p:nvPicPr>
        <p:blipFill>
          <a:blip r:embed="rId3">
            <a:alphaModFix amt="80000"/>
          </a:blip>
          <a:stretch>
            <a:fillRect/>
          </a:stretch>
        </p:blipFill>
        <p:spPr>
          <a:xfrm rot="-5400000">
            <a:off x="5204700" y="0"/>
            <a:ext cx="6858000" cy="6858000"/>
          </a:xfrm>
          <a:prstGeom prst="rect">
            <a:avLst/>
          </a:prstGeom>
          <a:noFill/>
          <a:ln>
            <a:noFill/>
          </a:ln>
        </p:spPr>
      </p:pic>
      <p:sp>
        <p:nvSpPr>
          <p:cNvPr id="179" name="Google Shape;179;p28"/>
          <p:cNvSpPr txBox="1"/>
          <p:nvPr>
            <p:ph type="title"/>
          </p:nvPr>
        </p:nvSpPr>
        <p:spPr>
          <a:xfrm>
            <a:off x="129300" y="158600"/>
            <a:ext cx="11933400" cy="1422300"/>
          </a:xfrm>
          <a:prstGeom prst="rect">
            <a:avLst/>
          </a:prstGeom>
          <a:noFill/>
          <a:ln>
            <a:noFill/>
          </a:ln>
        </p:spPr>
        <p:txBody>
          <a:bodyPr anchorCtr="0" anchor="b" bIns="45700" lIns="91425" spcFirstLastPara="1" rIns="91425" wrap="square" tIns="45700">
            <a:spAutoFit/>
          </a:bodyPr>
          <a:lstStyle/>
          <a:p>
            <a:pPr indent="0" lvl="0" marL="0" rtl="0" algn="l">
              <a:spcBef>
                <a:spcPts val="0"/>
              </a:spcBef>
              <a:spcAft>
                <a:spcPts val="0"/>
              </a:spcAft>
              <a:buClr>
                <a:schemeClr val="dk2"/>
              </a:buClr>
              <a:buSzPts val="3000"/>
              <a:buFont typeface="Century Schoolbook"/>
              <a:buNone/>
            </a:pPr>
            <a:r>
              <a:rPr b="1" lang="es-MX" sz="3200">
                <a:latin typeface="Ubuntu"/>
                <a:ea typeface="Ubuntu"/>
                <a:cs typeface="Ubuntu"/>
                <a:sym typeface="Ubuntu"/>
              </a:rPr>
              <a:t>Organización de la publicidad: </a:t>
            </a:r>
            <a:endParaRPr b="1" sz="3200">
              <a:latin typeface="Ubuntu"/>
              <a:ea typeface="Ubuntu"/>
              <a:cs typeface="Ubuntu"/>
              <a:sym typeface="Ubuntu"/>
            </a:endParaRPr>
          </a:p>
          <a:p>
            <a:pPr indent="0" lvl="0" marL="0" rtl="0" algn="l">
              <a:spcBef>
                <a:spcPts val="0"/>
              </a:spcBef>
              <a:spcAft>
                <a:spcPts val="0"/>
              </a:spcAft>
              <a:buClr>
                <a:schemeClr val="dk2"/>
              </a:buClr>
              <a:buSzPts val="3000"/>
              <a:buFont typeface="Century Schoolbook"/>
              <a:buNone/>
            </a:pPr>
            <a:r>
              <a:rPr b="1" lang="es-MX" sz="3200">
                <a:latin typeface="Ubuntu"/>
                <a:ea typeface="Ubuntu"/>
                <a:cs typeface="Ubuntu"/>
                <a:sym typeface="Ubuntu"/>
              </a:rPr>
              <a:t>Relación entre agencias, anunciantes, medios e instituciones</a:t>
            </a:r>
            <a:endParaRPr b="1" sz="3200">
              <a:latin typeface="Ubuntu"/>
              <a:ea typeface="Ubuntu"/>
              <a:cs typeface="Ubuntu"/>
              <a:sym typeface="Ubuntu"/>
            </a:endParaRPr>
          </a:p>
        </p:txBody>
      </p:sp>
      <p:sp>
        <p:nvSpPr>
          <p:cNvPr id="180" name="Google Shape;180;p28"/>
          <p:cNvSpPr txBox="1"/>
          <p:nvPr>
            <p:ph idx="1" type="body"/>
          </p:nvPr>
        </p:nvSpPr>
        <p:spPr>
          <a:xfrm>
            <a:off x="205100" y="1450375"/>
            <a:ext cx="10874400" cy="48453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1680"/>
              <a:buNone/>
            </a:pPr>
            <a:r>
              <a:rPr lang="es-MX">
                <a:solidFill>
                  <a:schemeClr val="dk1"/>
                </a:solidFill>
                <a:latin typeface="Gill Sans"/>
                <a:ea typeface="Gill Sans"/>
                <a:cs typeface="Gill Sans"/>
                <a:sym typeface="Gill Sans"/>
              </a:rPr>
              <a:t>Las agencias profesionales de publicidad deben contar con cinco puntos: </a:t>
            </a:r>
            <a:endParaRPr>
              <a:solidFill>
                <a:schemeClr val="dk1"/>
              </a:solidFill>
              <a:latin typeface="Gill Sans"/>
              <a:ea typeface="Gill Sans"/>
              <a:cs typeface="Gill Sans"/>
              <a:sym typeface="Gill Sans"/>
            </a:endParaRPr>
          </a:p>
          <a:p>
            <a:pPr indent="0" lvl="0" marL="0" rtl="0" algn="l">
              <a:spcBef>
                <a:spcPts val="600"/>
              </a:spcBef>
              <a:spcAft>
                <a:spcPts val="1600"/>
              </a:spcAft>
              <a:buSzPts val="1680"/>
              <a:buNone/>
            </a:pPr>
            <a:r>
              <a:t/>
            </a:r>
            <a:endParaRPr>
              <a:latin typeface="Gill Sans"/>
              <a:ea typeface="Gill Sans"/>
              <a:cs typeface="Gill Sans"/>
              <a:sym typeface="Gill Sans"/>
            </a:endParaRPr>
          </a:p>
        </p:txBody>
      </p:sp>
      <p:pic>
        <p:nvPicPr>
          <p:cNvPr id="181" name="Google Shape;181;p28"/>
          <p:cNvPicPr preferRelativeResize="0"/>
          <p:nvPr/>
        </p:nvPicPr>
        <p:blipFill>
          <a:blip r:embed="rId4">
            <a:alphaModFix/>
          </a:blip>
          <a:stretch>
            <a:fillRect/>
          </a:stretch>
        </p:blipFill>
        <p:spPr>
          <a:xfrm>
            <a:off x="579575" y="2162575"/>
            <a:ext cx="978900" cy="978900"/>
          </a:xfrm>
          <a:prstGeom prst="rect">
            <a:avLst/>
          </a:prstGeom>
          <a:noFill/>
          <a:ln>
            <a:noFill/>
          </a:ln>
        </p:spPr>
      </p:pic>
      <p:sp>
        <p:nvSpPr>
          <p:cNvPr id="182" name="Google Shape;182;p28"/>
          <p:cNvSpPr txBox="1"/>
          <p:nvPr/>
        </p:nvSpPr>
        <p:spPr>
          <a:xfrm>
            <a:off x="1665675" y="2296525"/>
            <a:ext cx="3000000" cy="711000"/>
          </a:xfrm>
          <a:prstGeom prst="rect">
            <a:avLst/>
          </a:prstGeom>
          <a:solidFill>
            <a:srgbClr val="ACB9D4"/>
          </a:solid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s-MX" sz="1900">
                <a:solidFill>
                  <a:schemeClr val="lt1"/>
                </a:solidFill>
                <a:latin typeface="Century Gothic"/>
                <a:ea typeface="Century Gothic"/>
                <a:cs typeface="Century Gothic"/>
                <a:sym typeface="Century Gothic"/>
              </a:rPr>
              <a:t>Especialidad y conocimiento del área </a:t>
            </a:r>
            <a:endParaRPr b="1">
              <a:latin typeface="Century Gothic"/>
              <a:ea typeface="Century Gothic"/>
              <a:cs typeface="Century Gothic"/>
              <a:sym typeface="Century Gothic"/>
            </a:endParaRPr>
          </a:p>
        </p:txBody>
      </p:sp>
      <p:pic>
        <p:nvPicPr>
          <p:cNvPr id="183" name="Google Shape;183;p28"/>
          <p:cNvPicPr preferRelativeResize="0"/>
          <p:nvPr/>
        </p:nvPicPr>
        <p:blipFill>
          <a:blip r:embed="rId4">
            <a:alphaModFix/>
          </a:blip>
          <a:stretch>
            <a:fillRect/>
          </a:stretch>
        </p:blipFill>
        <p:spPr>
          <a:xfrm>
            <a:off x="579575" y="3383575"/>
            <a:ext cx="978900" cy="978900"/>
          </a:xfrm>
          <a:prstGeom prst="rect">
            <a:avLst/>
          </a:prstGeom>
          <a:noFill/>
          <a:ln>
            <a:noFill/>
          </a:ln>
        </p:spPr>
      </p:pic>
      <p:sp>
        <p:nvSpPr>
          <p:cNvPr id="184" name="Google Shape;184;p28"/>
          <p:cNvSpPr txBox="1"/>
          <p:nvPr/>
        </p:nvSpPr>
        <p:spPr>
          <a:xfrm>
            <a:off x="1665675" y="3517525"/>
            <a:ext cx="3000000" cy="711000"/>
          </a:xfrm>
          <a:prstGeom prst="rect">
            <a:avLst/>
          </a:prstGeom>
          <a:solidFill>
            <a:srgbClr val="ACB9D4"/>
          </a:solid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s-MX" sz="1900">
                <a:solidFill>
                  <a:schemeClr val="lt1"/>
                </a:solidFill>
                <a:latin typeface="Century Gothic"/>
                <a:ea typeface="Century Gothic"/>
                <a:cs typeface="Century Gothic"/>
                <a:sym typeface="Century Gothic"/>
              </a:rPr>
              <a:t>Criterio y punto de vista externo </a:t>
            </a:r>
            <a:endParaRPr b="1" sz="1900">
              <a:solidFill>
                <a:schemeClr val="lt1"/>
              </a:solidFill>
              <a:latin typeface="Century Gothic"/>
              <a:ea typeface="Century Gothic"/>
              <a:cs typeface="Century Gothic"/>
              <a:sym typeface="Century Gothic"/>
            </a:endParaRPr>
          </a:p>
        </p:txBody>
      </p:sp>
      <p:pic>
        <p:nvPicPr>
          <p:cNvPr id="185" name="Google Shape;185;p28"/>
          <p:cNvPicPr preferRelativeResize="0"/>
          <p:nvPr/>
        </p:nvPicPr>
        <p:blipFill>
          <a:blip r:embed="rId4">
            <a:alphaModFix/>
          </a:blip>
          <a:stretch>
            <a:fillRect/>
          </a:stretch>
        </p:blipFill>
        <p:spPr>
          <a:xfrm>
            <a:off x="579575" y="4604575"/>
            <a:ext cx="978900" cy="978900"/>
          </a:xfrm>
          <a:prstGeom prst="rect">
            <a:avLst/>
          </a:prstGeom>
          <a:noFill/>
          <a:ln>
            <a:noFill/>
          </a:ln>
        </p:spPr>
      </p:pic>
      <p:sp>
        <p:nvSpPr>
          <p:cNvPr id="186" name="Google Shape;186;p28"/>
          <p:cNvSpPr txBox="1"/>
          <p:nvPr/>
        </p:nvSpPr>
        <p:spPr>
          <a:xfrm>
            <a:off x="1665675" y="4604575"/>
            <a:ext cx="3000000" cy="711000"/>
          </a:xfrm>
          <a:prstGeom prst="rect">
            <a:avLst/>
          </a:prstGeom>
          <a:solidFill>
            <a:srgbClr val="ACB9D4"/>
          </a:solid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s-MX" sz="1900">
                <a:solidFill>
                  <a:schemeClr val="lt1"/>
                </a:solidFill>
                <a:latin typeface="Century Gothic"/>
                <a:ea typeface="Century Gothic"/>
                <a:cs typeface="Century Gothic"/>
                <a:sym typeface="Century Gothic"/>
              </a:rPr>
              <a:t>Personal capacitado en el área </a:t>
            </a:r>
            <a:endParaRPr b="1" sz="1900">
              <a:solidFill>
                <a:schemeClr val="lt1"/>
              </a:solidFill>
              <a:latin typeface="Century Gothic"/>
              <a:ea typeface="Century Gothic"/>
              <a:cs typeface="Century Gothic"/>
              <a:sym typeface="Century Gothic"/>
            </a:endParaRPr>
          </a:p>
        </p:txBody>
      </p:sp>
      <p:pic>
        <p:nvPicPr>
          <p:cNvPr id="187" name="Google Shape;187;p28"/>
          <p:cNvPicPr preferRelativeResize="0"/>
          <p:nvPr/>
        </p:nvPicPr>
        <p:blipFill>
          <a:blip r:embed="rId4">
            <a:alphaModFix/>
          </a:blip>
          <a:stretch>
            <a:fillRect/>
          </a:stretch>
        </p:blipFill>
        <p:spPr>
          <a:xfrm>
            <a:off x="6946050" y="2162575"/>
            <a:ext cx="978900" cy="978900"/>
          </a:xfrm>
          <a:prstGeom prst="rect">
            <a:avLst/>
          </a:prstGeom>
          <a:noFill/>
          <a:ln>
            <a:noFill/>
          </a:ln>
        </p:spPr>
      </p:pic>
      <p:sp>
        <p:nvSpPr>
          <p:cNvPr id="188" name="Google Shape;188;p28"/>
          <p:cNvSpPr txBox="1"/>
          <p:nvPr/>
        </p:nvSpPr>
        <p:spPr>
          <a:xfrm>
            <a:off x="8079500" y="2164825"/>
            <a:ext cx="3672600" cy="711000"/>
          </a:xfrm>
          <a:prstGeom prst="rect">
            <a:avLst/>
          </a:prstGeom>
          <a:solidFill>
            <a:srgbClr val="ACB9D4"/>
          </a:solid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s-MX" sz="1900">
                <a:solidFill>
                  <a:schemeClr val="lt1"/>
                </a:solidFill>
                <a:latin typeface="Century Gothic"/>
                <a:ea typeface="Century Gothic"/>
                <a:cs typeface="Century Gothic"/>
                <a:sym typeface="Century Gothic"/>
              </a:rPr>
              <a:t>Soluciones de mercadotecnia y publicidad</a:t>
            </a:r>
            <a:endParaRPr b="1" sz="1900">
              <a:solidFill>
                <a:schemeClr val="lt1"/>
              </a:solidFill>
              <a:latin typeface="Century Gothic"/>
              <a:ea typeface="Century Gothic"/>
              <a:cs typeface="Century Gothic"/>
              <a:sym typeface="Century Gothic"/>
            </a:endParaRPr>
          </a:p>
        </p:txBody>
      </p:sp>
      <p:pic>
        <p:nvPicPr>
          <p:cNvPr id="189" name="Google Shape;189;p28"/>
          <p:cNvPicPr preferRelativeResize="0"/>
          <p:nvPr/>
        </p:nvPicPr>
        <p:blipFill>
          <a:blip r:embed="rId4">
            <a:alphaModFix/>
          </a:blip>
          <a:stretch>
            <a:fillRect/>
          </a:stretch>
        </p:blipFill>
        <p:spPr>
          <a:xfrm>
            <a:off x="7034050" y="3383575"/>
            <a:ext cx="978900" cy="978900"/>
          </a:xfrm>
          <a:prstGeom prst="rect">
            <a:avLst/>
          </a:prstGeom>
          <a:noFill/>
          <a:ln>
            <a:noFill/>
          </a:ln>
        </p:spPr>
      </p:pic>
      <p:sp>
        <p:nvSpPr>
          <p:cNvPr id="190" name="Google Shape;190;p28"/>
          <p:cNvSpPr txBox="1"/>
          <p:nvPr/>
        </p:nvSpPr>
        <p:spPr>
          <a:xfrm>
            <a:off x="8079500" y="3517525"/>
            <a:ext cx="3672600" cy="711000"/>
          </a:xfrm>
          <a:prstGeom prst="rect">
            <a:avLst/>
          </a:prstGeom>
          <a:solidFill>
            <a:srgbClr val="ACB9D4"/>
          </a:solid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s-MX" sz="1900">
                <a:solidFill>
                  <a:schemeClr val="lt1"/>
                </a:solidFill>
                <a:latin typeface="Century Gothic"/>
                <a:ea typeface="Century Gothic"/>
                <a:cs typeface="Century Gothic"/>
                <a:sym typeface="Century Gothic"/>
              </a:rPr>
              <a:t>Flexibilidad en la compensación </a:t>
            </a:r>
            <a:endParaRPr b="1" sz="1900">
              <a:solidFill>
                <a:schemeClr val="lt1"/>
              </a:solidFill>
              <a:latin typeface="Century Gothic"/>
              <a:ea typeface="Century Gothic"/>
              <a:cs typeface="Century Gothic"/>
              <a:sym typeface="Century Gothic"/>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905" name="Shape 905"/>
        <p:cNvGrpSpPr/>
        <p:nvPr/>
      </p:nvGrpSpPr>
      <p:grpSpPr>
        <a:xfrm>
          <a:off x="0" y="0"/>
          <a:ext cx="0" cy="0"/>
          <a:chOff x="0" y="0"/>
          <a:chExt cx="0" cy="0"/>
        </a:xfrm>
      </p:grpSpPr>
      <p:sp>
        <p:nvSpPr>
          <p:cNvPr id="906" name="Google Shape;906;p118"/>
          <p:cNvSpPr txBox="1"/>
          <p:nvPr>
            <p:ph type="title"/>
          </p:nvPr>
        </p:nvSpPr>
        <p:spPr>
          <a:xfrm>
            <a:off x="-10704" y="0"/>
            <a:ext cx="11291100" cy="1259700"/>
          </a:xfrm>
          <a:prstGeom prst="rect">
            <a:avLst/>
          </a:prstGeom>
          <a:solidFill>
            <a:schemeClr val="lt1"/>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b="1" lang="es-MX" sz="5000">
                <a:solidFill>
                  <a:srgbClr val="0B5394"/>
                </a:solidFill>
                <a:latin typeface="Ubuntu"/>
                <a:ea typeface="Ubuntu"/>
                <a:cs typeface="Ubuntu"/>
                <a:sym typeface="Ubuntu"/>
              </a:rPr>
              <a:t>OTROS TIPOS DE SPOTS</a:t>
            </a:r>
            <a:endParaRPr b="1" sz="5000">
              <a:solidFill>
                <a:srgbClr val="0B5394"/>
              </a:solidFill>
              <a:latin typeface="Ubuntu"/>
              <a:ea typeface="Ubuntu"/>
              <a:cs typeface="Ubuntu"/>
              <a:sym typeface="Ubuntu"/>
            </a:endParaRPr>
          </a:p>
        </p:txBody>
      </p:sp>
      <p:sp>
        <p:nvSpPr>
          <p:cNvPr id="907" name="Google Shape;907;p118"/>
          <p:cNvSpPr txBox="1"/>
          <p:nvPr>
            <p:ph idx="1" type="body"/>
          </p:nvPr>
        </p:nvSpPr>
        <p:spPr>
          <a:xfrm>
            <a:off x="239350" y="1556800"/>
            <a:ext cx="9081000" cy="3854100"/>
          </a:xfrm>
          <a:prstGeom prst="rect">
            <a:avLst/>
          </a:prstGeom>
          <a:noFill/>
          <a:ln>
            <a:noFill/>
          </a:ln>
        </p:spPr>
        <p:txBody>
          <a:bodyPr anchorCtr="0" anchor="t" bIns="45700" lIns="91425" spcFirstLastPara="1" rIns="91425" wrap="square" tIns="45700">
            <a:spAutoFit/>
          </a:bodyPr>
          <a:lstStyle/>
          <a:p>
            <a:pPr indent="-132080" lvl="0" marL="182880" rtl="0" algn="l">
              <a:lnSpc>
                <a:spcPct val="90000"/>
              </a:lnSpc>
              <a:spcBef>
                <a:spcPts val="0"/>
              </a:spcBef>
              <a:spcAft>
                <a:spcPts val="0"/>
              </a:spcAft>
              <a:buClr>
                <a:srgbClr val="980000"/>
              </a:buClr>
              <a:buSzPts val="1920"/>
              <a:buFont typeface="Ubuntu"/>
              <a:buChar char="●"/>
            </a:pPr>
            <a:r>
              <a:rPr b="1" lang="es-MX">
                <a:solidFill>
                  <a:srgbClr val="1155CC"/>
                </a:solidFill>
                <a:latin typeface="Ubuntu"/>
                <a:ea typeface="Ubuntu"/>
                <a:cs typeface="Ubuntu"/>
                <a:sym typeface="Ubuntu"/>
              </a:rPr>
              <a:t>Problema-solución:</a:t>
            </a:r>
            <a:r>
              <a:rPr lang="es-MX">
                <a:solidFill>
                  <a:srgbClr val="1155CC"/>
                </a:solidFill>
                <a:latin typeface="Ubuntu"/>
                <a:ea typeface="Ubuntu"/>
                <a:cs typeface="Ubuntu"/>
                <a:sym typeface="Ubuntu"/>
              </a:rPr>
              <a:t> </a:t>
            </a:r>
            <a:r>
              <a:rPr lang="es-MX">
                <a:solidFill>
                  <a:schemeClr val="dk1"/>
                </a:solidFill>
                <a:latin typeface="Ubuntu"/>
                <a:ea typeface="Ubuntu"/>
                <a:cs typeface="Ubuntu"/>
                <a:sym typeface="Ubuntu"/>
              </a:rPr>
              <a:t>Ofrece al producto como la mejor solución. Tiene que tener base en la realidad para que la gente lo crea</a:t>
            </a:r>
            <a:endParaRPr>
              <a:solidFill>
                <a:schemeClr val="dk1"/>
              </a:solidFill>
              <a:latin typeface="Ubuntu"/>
              <a:ea typeface="Ubuntu"/>
              <a:cs typeface="Ubuntu"/>
              <a:sym typeface="Ubuntu"/>
            </a:endParaRPr>
          </a:p>
          <a:p>
            <a:pPr indent="0" lvl="0" marL="228600" rtl="0" algn="l">
              <a:lnSpc>
                <a:spcPct val="90000"/>
              </a:lnSpc>
              <a:spcBef>
                <a:spcPts val="0"/>
              </a:spcBef>
              <a:spcAft>
                <a:spcPts val="0"/>
              </a:spcAft>
              <a:buNone/>
            </a:pPr>
            <a:r>
              <a:t/>
            </a:r>
            <a:endParaRPr>
              <a:latin typeface="Ubuntu"/>
              <a:ea typeface="Ubuntu"/>
              <a:cs typeface="Ubuntu"/>
              <a:sym typeface="Ubuntu"/>
            </a:endParaRPr>
          </a:p>
          <a:p>
            <a:pPr indent="-132080" lvl="0" marL="182880" rtl="0" algn="l">
              <a:lnSpc>
                <a:spcPct val="90000"/>
              </a:lnSpc>
              <a:spcBef>
                <a:spcPts val="1200"/>
              </a:spcBef>
              <a:spcAft>
                <a:spcPts val="0"/>
              </a:spcAft>
              <a:buClr>
                <a:srgbClr val="980000"/>
              </a:buClr>
              <a:buSzPts val="1920"/>
              <a:buFont typeface="Ubuntu"/>
              <a:buChar char="●"/>
            </a:pPr>
            <a:r>
              <a:rPr b="1" lang="es-MX">
                <a:solidFill>
                  <a:srgbClr val="3C78D8"/>
                </a:solidFill>
                <a:latin typeface="Ubuntu"/>
                <a:ea typeface="Ubuntu"/>
                <a:cs typeface="Ubuntu"/>
                <a:sym typeface="Ubuntu"/>
              </a:rPr>
              <a:t>Testimonial: </a:t>
            </a:r>
            <a:r>
              <a:rPr lang="es-MX">
                <a:solidFill>
                  <a:srgbClr val="0A0A0A"/>
                </a:solidFill>
                <a:latin typeface="Ubuntu"/>
                <a:ea typeface="Ubuntu"/>
                <a:cs typeface="Ubuntu"/>
                <a:sym typeface="Ubuntu"/>
              </a:rPr>
              <a:t>Personas beneficiadas por el producto</a:t>
            </a:r>
            <a:endParaRPr>
              <a:solidFill>
                <a:srgbClr val="0A0A0A"/>
              </a:solidFill>
              <a:latin typeface="Ubuntu"/>
              <a:ea typeface="Ubuntu"/>
              <a:cs typeface="Ubuntu"/>
              <a:sym typeface="Ubuntu"/>
            </a:endParaRPr>
          </a:p>
          <a:p>
            <a:pPr indent="0" lvl="0" marL="228600" rtl="0" algn="l">
              <a:lnSpc>
                <a:spcPct val="90000"/>
              </a:lnSpc>
              <a:spcBef>
                <a:spcPts val="1200"/>
              </a:spcBef>
              <a:spcAft>
                <a:spcPts val="0"/>
              </a:spcAft>
              <a:buNone/>
            </a:pPr>
            <a:r>
              <a:t/>
            </a:r>
            <a:endParaRPr>
              <a:latin typeface="Ubuntu"/>
              <a:ea typeface="Ubuntu"/>
              <a:cs typeface="Ubuntu"/>
              <a:sym typeface="Ubuntu"/>
            </a:endParaRPr>
          </a:p>
          <a:p>
            <a:pPr indent="-132080" lvl="0" marL="182880" rtl="0" algn="l">
              <a:lnSpc>
                <a:spcPct val="90000"/>
              </a:lnSpc>
              <a:spcBef>
                <a:spcPts val="1200"/>
              </a:spcBef>
              <a:spcAft>
                <a:spcPts val="0"/>
              </a:spcAft>
              <a:buClr>
                <a:srgbClr val="980000"/>
              </a:buClr>
              <a:buSzPts val="1920"/>
              <a:buFont typeface="Ubuntu"/>
              <a:buChar char="●"/>
            </a:pPr>
            <a:r>
              <a:rPr b="1" lang="es-MX">
                <a:solidFill>
                  <a:srgbClr val="1155CC"/>
                </a:solidFill>
                <a:latin typeface="Ubuntu"/>
                <a:ea typeface="Ubuntu"/>
                <a:cs typeface="Ubuntu"/>
                <a:sym typeface="Ubuntu"/>
              </a:rPr>
              <a:t>Locutor:</a:t>
            </a:r>
            <a:r>
              <a:rPr lang="es-MX">
                <a:solidFill>
                  <a:srgbClr val="C00000"/>
                </a:solidFill>
                <a:latin typeface="Ubuntu"/>
                <a:ea typeface="Ubuntu"/>
                <a:cs typeface="Ubuntu"/>
                <a:sym typeface="Ubuntu"/>
              </a:rPr>
              <a:t> </a:t>
            </a:r>
            <a:r>
              <a:rPr lang="es-MX">
                <a:solidFill>
                  <a:schemeClr val="dk1"/>
                </a:solidFill>
                <a:latin typeface="Ubuntu"/>
                <a:ea typeface="Ubuntu"/>
                <a:cs typeface="Ubuntu"/>
                <a:sym typeface="Ubuntu"/>
              </a:rPr>
              <a:t>Lee el anuncio dando información del producto</a:t>
            </a:r>
            <a:endParaRPr>
              <a:solidFill>
                <a:schemeClr val="dk1"/>
              </a:solidFill>
              <a:latin typeface="Ubuntu"/>
              <a:ea typeface="Ubuntu"/>
              <a:cs typeface="Ubuntu"/>
              <a:sym typeface="Ubuntu"/>
            </a:endParaRPr>
          </a:p>
          <a:p>
            <a:pPr indent="0" lvl="0" marL="228600" rtl="0" algn="l">
              <a:lnSpc>
                <a:spcPct val="90000"/>
              </a:lnSpc>
              <a:spcBef>
                <a:spcPts val="1200"/>
              </a:spcBef>
              <a:spcAft>
                <a:spcPts val="0"/>
              </a:spcAft>
              <a:buNone/>
            </a:pPr>
            <a:r>
              <a:t/>
            </a:r>
            <a:endParaRPr>
              <a:latin typeface="Ubuntu"/>
              <a:ea typeface="Ubuntu"/>
              <a:cs typeface="Ubuntu"/>
              <a:sym typeface="Ubuntu"/>
            </a:endParaRPr>
          </a:p>
          <a:p>
            <a:pPr indent="-132080" lvl="0" marL="182880" rtl="0" algn="l">
              <a:lnSpc>
                <a:spcPct val="90000"/>
              </a:lnSpc>
              <a:spcBef>
                <a:spcPts val="1200"/>
              </a:spcBef>
              <a:spcAft>
                <a:spcPts val="1600"/>
              </a:spcAft>
              <a:buClr>
                <a:srgbClr val="980000"/>
              </a:buClr>
              <a:buSzPts val="1920"/>
              <a:buFont typeface="Ubuntu"/>
              <a:buChar char="●"/>
            </a:pPr>
            <a:r>
              <a:rPr b="1" lang="es-MX">
                <a:solidFill>
                  <a:srgbClr val="6D9EEB"/>
                </a:solidFill>
                <a:latin typeface="Ubuntu"/>
                <a:ea typeface="Ubuntu"/>
                <a:cs typeface="Ubuntu"/>
                <a:sym typeface="Ubuntu"/>
              </a:rPr>
              <a:t>Demostración:</a:t>
            </a:r>
            <a:r>
              <a:rPr lang="es-MX">
                <a:solidFill>
                  <a:srgbClr val="C00000"/>
                </a:solidFill>
                <a:latin typeface="Ubuntu"/>
                <a:ea typeface="Ubuntu"/>
                <a:cs typeface="Ubuntu"/>
                <a:sym typeface="Ubuntu"/>
              </a:rPr>
              <a:t> </a:t>
            </a:r>
            <a:r>
              <a:rPr lang="es-MX">
                <a:solidFill>
                  <a:srgbClr val="0A0A0A"/>
                </a:solidFill>
                <a:latin typeface="Ubuntu"/>
                <a:ea typeface="Ubuntu"/>
                <a:cs typeface="Ubuntu"/>
                <a:sym typeface="Ubuntu"/>
              </a:rPr>
              <a:t>Sonidos distintivos</a:t>
            </a:r>
            <a:endParaRPr>
              <a:solidFill>
                <a:srgbClr val="0A0A0A"/>
              </a:solidFill>
              <a:latin typeface="Ubuntu"/>
              <a:ea typeface="Ubuntu"/>
              <a:cs typeface="Ubuntu"/>
              <a:sym typeface="Ubuntu"/>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911" name="Shape 911"/>
        <p:cNvGrpSpPr/>
        <p:nvPr/>
      </p:nvGrpSpPr>
      <p:grpSpPr>
        <a:xfrm>
          <a:off x="0" y="0"/>
          <a:ext cx="0" cy="0"/>
          <a:chOff x="0" y="0"/>
          <a:chExt cx="0" cy="0"/>
        </a:xfrm>
      </p:grpSpPr>
      <p:sp>
        <p:nvSpPr>
          <p:cNvPr id="912" name="Google Shape;912;p119"/>
          <p:cNvSpPr txBox="1"/>
          <p:nvPr>
            <p:ph idx="1" type="body"/>
          </p:nvPr>
        </p:nvSpPr>
        <p:spPr>
          <a:xfrm>
            <a:off x="335360" y="334720"/>
            <a:ext cx="9505200" cy="6132300"/>
          </a:xfrm>
          <a:prstGeom prst="rect">
            <a:avLst/>
          </a:prstGeom>
          <a:solidFill>
            <a:srgbClr val="CFE2F3"/>
          </a:solidFill>
          <a:ln>
            <a:noFill/>
          </a:ln>
        </p:spPr>
        <p:txBody>
          <a:bodyPr anchorCtr="0" anchor="t" bIns="45700" lIns="91425" spcFirstLastPara="1" rIns="91425" wrap="square" tIns="45700">
            <a:spAutoFit/>
          </a:bodyPr>
          <a:lstStyle/>
          <a:p>
            <a:pPr indent="-162559" lvl="0" marL="182880" rtl="0" algn="just">
              <a:lnSpc>
                <a:spcPct val="90000"/>
              </a:lnSpc>
              <a:spcBef>
                <a:spcPts val="0"/>
              </a:spcBef>
              <a:spcAft>
                <a:spcPts val="0"/>
              </a:spcAft>
              <a:buClr>
                <a:srgbClr val="980000"/>
              </a:buClr>
              <a:buSzPts val="2400"/>
              <a:buFont typeface="Ubuntu"/>
              <a:buChar char="●"/>
            </a:pPr>
            <a:r>
              <a:rPr b="1" lang="es-MX">
                <a:solidFill>
                  <a:srgbClr val="3C78D8"/>
                </a:solidFill>
                <a:latin typeface="Ubuntu"/>
                <a:ea typeface="Ubuntu"/>
                <a:cs typeface="Ubuntu"/>
                <a:sym typeface="Ubuntu"/>
              </a:rPr>
              <a:t>Analogía:</a:t>
            </a:r>
            <a:r>
              <a:rPr lang="es-MX">
                <a:solidFill>
                  <a:schemeClr val="dk1"/>
                </a:solidFill>
                <a:latin typeface="Ubuntu"/>
                <a:ea typeface="Ubuntu"/>
                <a:cs typeface="Ubuntu"/>
                <a:sym typeface="Ubuntu"/>
              </a:rPr>
              <a:t> Comparación exagerada con otra cosa en el contexto familiar.</a:t>
            </a:r>
            <a:endParaRPr>
              <a:solidFill>
                <a:schemeClr val="dk1"/>
              </a:solidFill>
              <a:latin typeface="Ubuntu"/>
              <a:ea typeface="Ubuntu"/>
              <a:cs typeface="Ubuntu"/>
              <a:sym typeface="Ubuntu"/>
            </a:endParaRPr>
          </a:p>
          <a:p>
            <a:pPr indent="0" lvl="0" marL="228600" rtl="0" algn="just">
              <a:lnSpc>
                <a:spcPct val="90000"/>
              </a:lnSpc>
              <a:spcBef>
                <a:spcPts val="0"/>
              </a:spcBef>
              <a:spcAft>
                <a:spcPts val="0"/>
              </a:spcAft>
              <a:buNone/>
            </a:pPr>
            <a:r>
              <a:t/>
            </a:r>
            <a:endParaRPr>
              <a:latin typeface="Ubuntu"/>
              <a:ea typeface="Ubuntu"/>
              <a:cs typeface="Ubuntu"/>
              <a:sym typeface="Ubuntu"/>
            </a:endParaRPr>
          </a:p>
          <a:p>
            <a:pPr indent="-162559" lvl="0" marL="182880" rtl="0" algn="just">
              <a:lnSpc>
                <a:spcPct val="90000"/>
              </a:lnSpc>
              <a:spcBef>
                <a:spcPts val="1200"/>
              </a:spcBef>
              <a:spcAft>
                <a:spcPts val="0"/>
              </a:spcAft>
              <a:buClr>
                <a:srgbClr val="980000"/>
              </a:buClr>
              <a:buSzPts val="2400"/>
              <a:buFont typeface="Ubuntu"/>
              <a:buChar char="●"/>
            </a:pPr>
            <a:r>
              <a:rPr b="1" lang="es-MX">
                <a:solidFill>
                  <a:srgbClr val="1155CC"/>
                </a:solidFill>
                <a:latin typeface="Ubuntu"/>
                <a:ea typeface="Ubuntu"/>
                <a:cs typeface="Ubuntu"/>
                <a:sym typeface="Ubuntu"/>
              </a:rPr>
              <a:t>Jingle:</a:t>
            </a:r>
            <a:r>
              <a:rPr lang="es-MX">
                <a:solidFill>
                  <a:srgbClr val="C00000"/>
                </a:solidFill>
                <a:latin typeface="Ubuntu"/>
                <a:ea typeface="Ubuntu"/>
                <a:cs typeface="Ubuntu"/>
                <a:sym typeface="Ubuntu"/>
              </a:rPr>
              <a:t> </a:t>
            </a:r>
            <a:r>
              <a:rPr lang="es-MX">
                <a:solidFill>
                  <a:srgbClr val="0A0A0A"/>
                </a:solidFill>
                <a:latin typeface="Ubuntu"/>
                <a:ea typeface="Ubuntu"/>
                <a:cs typeface="Ubuntu"/>
                <a:sym typeface="Ubuntu"/>
              </a:rPr>
              <a:t>Música y letra simple, repetición del nombre del producto.</a:t>
            </a:r>
            <a:endParaRPr>
              <a:solidFill>
                <a:srgbClr val="0A0A0A"/>
              </a:solidFill>
              <a:latin typeface="Ubuntu"/>
              <a:ea typeface="Ubuntu"/>
              <a:cs typeface="Ubuntu"/>
              <a:sym typeface="Ubuntu"/>
            </a:endParaRPr>
          </a:p>
          <a:p>
            <a:pPr indent="0" lvl="0" marL="228600" rtl="0" algn="just">
              <a:lnSpc>
                <a:spcPct val="90000"/>
              </a:lnSpc>
              <a:spcBef>
                <a:spcPts val="1200"/>
              </a:spcBef>
              <a:spcAft>
                <a:spcPts val="0"/>
              </a:spcAft>
              <a:buNone/>
            </a:pPr>
            <a:r>
              <a:t/>
            </a:r>
            <a:endParaRPr>
              <a:latin typeface="Ubuntu"/>
              <a:ea typeface="Ubuntu"/>
              <a:cs typeface="Ubuntu"/>
              <a:sym typeface="Ubuntu"/>
            </a:endParaRPr>
          </a:p>
          <a:p>
            <a:pPr indent="-162559" lvl="0" marL="182880" rtl="0" algn="just">
              <a:lnSpc>
                <a:spcPct val="90000"/>
              </a:lnSpc>
              <a:spcBef>
                <a:spcPts val="1200"/>
              </a:spcBef>
              <a:spcAft>
                <a:spcPts val="0"/>
              </a:spcAft>
              <a:buClr>
                <a:srgbClr val="980000"/>
              </a:buClr>
              <a:buSzPts val="2400"/>
              <a:buFont typeface="Ubuntu"/>
              <a:buChar char="●"/>
            </a:pPr>
            <a:r>
              <a:rPr b="1" lang="es-MX">
                <a:solidFill>
                  <a:srgbClr val="1C4587"/>
                </a:solidFill>
                <a:latin typeface="Ubuntu"/>
                <a:ea typeface="Ubuntu"/>
                <a:cs typeface="Ubuntu"/>
                <a:sym typeface="Ubuntu"/>
              </a:rPr>
              <a:t>Personalidad:</a:t>
            </a:r>
            <a:r>
              <a:rPr lang="es-MX">
                <a:solidFill>
                  <a:srgbClr val="C00000"/>
                </a:solidFill>
                <a:latin typeface="Ubuntu"/>
                <a:ea typeface="Ubuntu"/>
                <a:cs typeface="Ubuntu"/>
                <a:sym typeface="Ubuntu"/>
              </a:rPr>
              <a:t> </a:t>
            </a:r>
            <a:r>
              <a:rPr lang="es-MX">
                <a:solidFill>
                  <a:schemeClr val="dk1"/>
                </a:solidFill>
                <a:latin typeface="Ubuntu"/>
                <a:ea typeface="Ubuntu"/>
                <a:cs typeface="Ubuntu"/>
                <a:sym typeface="Ubuntu"/>
              </a:rPr>
              <a:t>Personaje con cierto tono de voz, fácilmente reconocido y que sea simpático.</a:t>
            </a:r>
            <a:endParaRPr>
              <a:solidFill>
                <a:schemeClr val="dk1"/>
              </a:solidFill>
              <a:latin typeface="Ubuntu"/>
              <a:ea typeface="Ubuntu"/>
              <a:cs typeface="Ubuntu"/>
              <a:sym typeface="Ubuntu"/>
            </a:endParaRPr>
          </a:p>
          <a:p>
            <a:pPr indent="0" lvl="0" marL="228600" rtl="0" algn="just">
              <a:lnSpc>
                <a:spcPct val="90000"/>
              </a:lnSpc>
              <a:spcBef>
                <a:spcPts val="1200"/>
              </a:spcBef>
              <a:spcAft>
                <a:spcPts val="0"/>
              </a:spcAft>
              <a:buNone/>
            </a:pPr>
            <a:r>
              <a:t/>
            </a:r>
            <a:endParaRPr>
              <a:latin typeface="Ubuntu"/>
              <a:ea typeface="Ubuntu"/>
              <a:cs typeface="Ubuntu"/>
              <a:sym typeface="Ubuntu"/>
            </a:endParaRPr>
          </a:p>
          <a:p>
            <a:pPr indent="-162559" lvl="0" marL="182880" rtl="0" algn="just">
              <a:lnSpc>
                <a:spcPct val="90000"/>
              </a:lnSpc>
              <a:spcBef>
                <a:spcPts val="1200"/>
              </a:spcBef>
              <a:spcAft>
                <a:spcPts val="0"/>
              </a:spcAft>
              <a:buClr>
                <a:srgbClr val="980000"/>
              </a:buClr>
              <a:buSzPts val="2400"/>
              <a:buFont typeface="Ubuntu"/>
              <a:buChar char="●"/>
            </a:pPr>
            <a:r>
              <a:rPr b="1" lang="es-MX">
                <a:solidFill>
                  <a:srgbClr val="6D9EEB"/>
                </a:solidFill>
                <a:latin typeface="Ubuntu"/>
                <a:ea typeface="Ubuntu"/>
                <a:cs typeface="Ubuntu"/>
                <a:sym typeface="Ubuntu"/>
              </a:rPr>
              <a:t>Cuña publicitaria:</a:t>
            </a:r>
            <a:r>
              <a:rPr lang="es-MX">
                <a:solidFill>
                  <a:srgbClr val="C00000"/>
                </a:solidFill>
                <a:latin typeface="Ubuntu"/>
                <a:ea typeface="Ubuntu"/>
                <a:cs typeface="Ubuntu"/>
                <a:sym typeface="Ubuntu"/>
              </a:rPr>
              <a:t> </a:t>
            </a:r>
            <a:r>
              <a:rPr lang="es-MX">
                <a:solidFill>
                  <a:schemeClr val="dk1"/>
                </a:solidFill>
                <a:latin typeface="Ubuntu"/>
                <a:ea typeface="Ubuntu"/>
                <a:cs typeface="Ubuntu"/>
                <a:sym typeface="Ubuntu"/>
              </a:rPr>
              <a:t>El locutor se apoya de efectos especiales o música</a:t>
            </a:r>
            <a:endParaRPr>
              <a:solidFill>
                <a:schemeClr val="dk1"/>
              </a:solidFill>
              <a:latin typeface="Ubuntu"/>
              <a:ea typeface="Ubuntu"/>
              <a:cs typeface="Ubuntu"/>
              <a:sym typeface="Ubuntu"/>
            </a:endParaRPr>
          </a:p>
          <a:p>
            <a:pPr indent="-74929" lvl="0" marL="182880" rtl="0" algn="l">
              <a:lnSpc>
                <a:spcPct val="90000"/>
              </a:lnSpc>
              <a:spcBef>
                <a:spcPts val="1200"/>
              </a:spcBef>
              <a:spcAft>
                <a:spcPts val="0"/>
              </a:spcAft>
              <a:buSzPts val="1700"/>
              <a:buNone/>
            </a:pPr>
            <a:r>
              <a:t/>
            </a:r>
            <a:endParaRPr>
              <a:latin typeface="Ubuntu"/>
              <a:ea typeface="Ubuntu"/>
              <a:cs typeface="Ubuntu"/>
              <a:sym typeface="Ubuntu"/>
            </a:endParaRPr>
          </a:p>
          <a:p>
            <a:pPr indent="-74929" lvl="0" marL="182880" rtl="0" algn="l">
              <a:lnSpc>
                <a:spcPct val="90000"/>
              </a:lnSpc>
              <a:spcBef>
                <a:spcPts val="1200"/>
              </a:spcBef>
              <a:spcAft>
                <a:spcPts val="0"/>
              </a:spcAft>
              <a:buSzPts val="1700"/>
              <a:buNone/>
            </a:pPr>
            <a:r>
              <a:t/>
            </a:r>
            <a:endParaRPr>
              <a:latin typeface="Ubuntu"/>
              <a:ea typeface="Ubuntu"/>
              <a:cs typeface="Ubuntu"/>
              <a:sym typeface="Ubuntu"/>
            </a:endParaRPr>
          </a:p>
          <a:p>
            <a:pPr indent="-74929" lvl="0" marL="182880" rtl="0" algn="l">
              <a:lnSpc>
                <a:spcPct val="90000"/>
              </a:lnSpc>
              <a:spcBef>
                <a:spcPts val="1200"/>
              </a:spcBef>
              <a:spcAft>
                <a:spcPts val="0"/>
              </a:spcAft>
              <a:buSzPts val="1700"/>
              <a:buNone/>
            </a:pPr>
            <a:r>
              <a:t/>
            </a:r>
            <a:endParaRPr>
              <a:latin typeface="Ubuntu"/>
              <a:ea typeface="Ubuntu"/>
              <a:cs typeface="Ubuntu"/>
              <a:sym typeface="Ubuntu"/>
            </a:endParaRPr>
          </a:p>
          <a:p>
            <a:pPr indent="-74929" lvl="0" marL="182880" rtl="0" algn="l">
              <a:lnSpc>
                <a:spcPct val="90000"/>
              </a:lnSpc>
              <a:spcBef>
                <a:spcPts val="1200"/>
              </a:spcBef>
              <a:spcAft>
                <a:spcPts val="1600"/>
              </a:spcAft>
              <a:buSzPts val="1700"/>
              <a:buNone/>
            </a:pPr>
            <a:r>
              <a:t/>
            </a:r>
            <a:endParaRPr>
              <a:latin typeface="Ubuntu"/>
              <a:ea typeface="Ubuntu"/>
              <a:cs typeface="Ubuntu"/>
              <a:sym typeface="Ubuntu"/>
            </a:endParaRPr>
          </a:p>
        </p:txBody>
      </p:sp>
      <p:pic>
        <p:nvPicPr>
          <p:cNvPr descr=" " id="913" name="Google Shape;913;p119" title="GPS FORD JWT MEXICO">
            <a:hlinkClick r:id="rId3"/>
          </p:cNvPr>
          <p:cNvPicPr preferRelativeResize="0"/>
          <p:nvPr/>
        </p:nvPicPr>
        <p:blipFill>
          <a:blip r:embed="rId4">
            <a:alphaModFix/>
          </a:blip>
          <a:stretch>
            <a:fillRect/>
          </a:stretch>
        </p:blipFill>
        <p:spPr>
          <a:xfrm>
            <a:off x="9041600" y="4495200"/>
            <a:ext cx="3150400" cy="2362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3"/>
                                        </p:tgtEl>
                                        <p:attrNameLst>
                                          <p:attrName>style.visibility</p:attrName>
                                        </p:attrNameLst>
                                      </p:cBhvr>
                                      <p:to>
                                        <p:strVal val="visible"/>
                                      </p:to>
                                    </p:set>
                                    <p:animEffect filter="fade" transition="in">
                                      <p:cBhvr>
                                        <p:cTn dur="1000"/>
                                        <p:tgtEl>
                                          <p:spTgt spid="9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917" name="Shape 917"/>
        <p:cNvGrpSpPr/>
        <p:nvPr/>
      </p:nvGrpSpPr>
      <p:grpSpPr>
        <a:xfrm>
          <a:off x="0" y="0"/>
          <a:ext cx="0" cy="0"/>
          <a:chOff x="0" y="0"/>
          <a:chExt cx="0" cy="0"/>
        </a:xfrm>
      </p:grpSpPr>
      <p:pic>
        <p:nvPicPr>
          <p:cNvPr id="918" name="Google Shape;918;p120"/>
          <p:cNvPicPr preferRelativeResize="0"/>
          <p:nvPr/>
        </p:nvPicPr>
        <p:blipFill>
          <a:blip r:embed="rId3">
            <a:alphaModFix/>
          </a:blip>
          <a:stretch>
            <a:fillRect/>
          </a:stretch>
        </p:blipFill>
        <p:spPr>
          <a:xfrm>
            <a:off x="6872000" y="-28000"/>
            <a:ext cx="5320000" cy="6914001"/>
          </a:xfrm>
          <a:prstGeom prst="rect">
            <a:avLst/>
          </a:prstGeom>
          <a:noFill/>
          <a:ln>
            <a:noFill/>
          </a:ln>
        </p:spPr>
      </p:pic>
      <p:sp>
        <p:nvSpPr>
          <p:cNvPr id="919" name="Google Shape;919;p120"/>
          <p:cNvSpPr txBox="1"/>
          <p:nvPr>
            <p:ph type="title"/>
          </p:nvPr>
        </p:nvSpPr>
        <p:spPr>
          <a:xfrm>
            <a:off x="0" y="203400"/>
            <a:ext cx="5818800" cy="646500"/>
          </a:xfrm>
          <a:prstGeom prst="rect">
            <a:avLst/>
          </a:prstGeom>
          <a:solidFill>
            <a:srgbClr val="CFE2F3"/>
          </a:solidFill>
          <a:ln>
            <a:noFill/>
          </a:ln>
        </p:spPr>
        <p:txBody>
          <a:bodyPr anchorCtr="0" anchor="ctr" bIns="45700" lIns="91425" spcFirstLastPara="1" rIns="91425" wrap="square" tIns="45700">
            <a:spAutoFit/>
          </a:bodyPr>
          <a:lstStyle/>
          <a:p>
            <a:pPr indent="0" lvl="0" marL="0" rtl="0" algn="l">
              <a:lnSpc>
                <a:spcPct val="90000"/>
              </a:lnSpc>
              <a:spcBef>
                <a:spcPts val="0"/>
              </a:spcBef>
              <a:spcAft>
                <a:spcPts val="0"/>
              </a:spcAft>
              <a:buSzPts val="4200"/>
              <a:buFont typeface="Rockwell"/>
              <a:buNone/>
            </a:pPr>
            <a:r>
              <a:rPr b="1" lang="es-MX">
                <a:solidFill>
                  <a:srgbClr val="0B5394"/>
                </a:solidFill>
                <a:latin typeface="Ubuntu"/>
                <a:ea typeface="Ubuntu"/>
                <a:cs typeface="Ubuntu"/>
                <a:sym typeface="Ubuntu"/>
              </a:rPr>
              <a:t>PUBLICIDAD DIRECTA</a:t>
            </a:r>
            <a:endParaRPr b="1">
              <a:solidFill>
                <a:srgbClr val="0B5394"/>
              </a:solidFill>
              <a:latin typeface="Ubuntu"/>
              <a:ea typeface="Ubuntu"/>
              <a:cs typeface="Ubuntu"/>
              <a:sym typeface="Ubuntu"/>
            </a:endParaRPr>
          </a:p>
        </p:txBody>
      </p:sp>
      <p:sp>
        <p:nvSpPr>
          <p:cNvPr id="920" name="Google Shape;920;p120"/>
          <p:cNvSpPr txBox="1"/>
          <p:nvPr>
            <p:ph idx="1" type="body"/>
          </p:nvPr>
        </p:nvSpPr>
        <p:spPr>
          <a:xfrm>
            <a:off x="609600" y="1752600"/>
            <a:ext cx="4783200" cy="23712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1600"/>
              </a:spcAft>
              <a:buSzPts val="935"/>
              <a:buNone/>
            </a:pPr>
            <a:r>
              <a:rPr lang="es-MX" sz="2450">
                <a:solidFill>
                  <a:schemeClr val="dk1"/>
                </a:solidFill>
                <a:latin typeface="Ubuntu"/>
                <a:ea typeface="Ubuntu"/>
                <a:cs typeface="Ubuntu"/>
                <a:sym typeface="Ubuntu"/>
              </a:rPr>
              <a:t>-Es publicidad de corta duración narrada por el mismo locutor del programa, en la cual el locutor hace su propio discurso. </a:t>
            </a:r>
            <a:endParaRPr sz="2450">
              <a:solidFill>
                <a:schemeClr val="dk1"/>
              </a:solidFill>
              <a:latin typeface="Ubuntu"/>
              <a:ea typeface="Ubuntu"/>
              <a:cs typeface="Ubuntu"/>
              <a:sym typeface="Ubuntu"/>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924" name="Shape 924"/>
        <p:cNvGrpSpPr/>
        <p:nvPr/>
      </p:nvGrpSpPr>
      <p:grpSpPr>
        <a:xfrm>
          <a:off x="0" y="0"/>
          <a:ext cx="0" cy="0"/>
          <a:chOff x="0" y="0"/>
          <a:chExt cx="0" cy="0"/>
        </a:xfrm>
      </p:grpSpPr>
      <p:pic>
        <p:nvPicPr>
          <p:cNvPr id="925" name="Google Shape;925;p121"/>
          <p:cNvPicPr preferRelativeResize="0"/>
          <p:nvPr/>
        </p:nvPicPr>
        <p:blipFill>
          <a:blip r:embed="rId3">
            <a:alphaModFix/>
          </a:blip>
          <a:stretch>
            <a:fillRect/>
          </a:stretch>
        </p:blipFill>
        <p:spPr>
          <a:xfrm>
            <a:off x="7252225" y="-28000"/>
            <a:ext cx="4498850" cy="6914001"/>
          </a:xfrm>
          <a:prstGeom prst="rect">
            <a:avLst/>
          </a:prstGeom>
          <a:noFill/>
          <a:ln>
            <a:noFill/>
          </a:ln>
        </p:spPr>
      </p:pic>
      <p:sp>
        <p:nvSpPr>
          <p:cNvPr id="926" name="Google Shape;926;p121"/>
          <p:cNvSpPr txBox="1"/>
          <p:nvPr>
            <p:ph type="title"/>
          </p:nvPr>
        </p:nvSpPr>
        <p:spPr>
          <a:xfrm>
            <a:off x="82500" y="555625"/>
            <a:ext cx="12192000" cy="646500"/>
          </a:xfrm>
          <a:prstGeom prst="rect">
            <a:avLst/>
          </a:prstGeom>
          <a:solidFill>
            <a:srgbClr val="6FA8DC"/>
          </a:solidFill>
          <a:ln>
            <a:noFill/>
          </a:ln>
        </p:spPr>
        <p:txBody>
          <a:bodyPr anchorCtr="0" anchor="ctr" bIns="45700" lIns="91425" spcFirstLastPara="1" rIns="91425" wrap="square" tIns="45700">
            <a:spAutoFit/>
          </a:bodyPr>
          <a:lstStyle/>
          <a:p>
            <a:pPr indent="0" lvl="0" marL="0" rtl="0" algn="l">
              <a:lnSpc>
                <a:spcPct val="90000"/>
              </a:lnSpc>
              <a:spcBef>
                <a:spcPts val="0"/>
              </a:spcBef>
              <a:spcAft>
                <a:spcPts val="0"/>
              </a:spcAft>
              <a:buSzPts val="4200"/>
              <a:buFont typeface="Rockwell"/>
              <a:buNone/>
            </a:pPr>
            <a:r>
              <a:rPr b="1" lang="es-MX">
                <a:solidFill>
                  <a:srgbClr val="1C4587"/>
                </a:solidFill>
                <a:latin typeface="Ubuntu"/>
                <a:ea typeface="Ubuntu"/>
                <a:cs typeface="Ubuntu"/>
                <a:sym typeface="Ubuntu"/>
              </a:rPr>
              <a:t>PUBLIRREPORTAJE</a:t>
            </a:r>
            <a:endParaRPr b="1">
              <a:solidFill>
                <a:srgbClr val="1C4587"/>
              </a:solidFill>
              <a:latin typeface="Ubuntu"/>
              <a:ea typeface="Ubuntu"/>
              <a:cs typeface="Ubuntu"/>
              <a:sym typeface="Ubuntu"/>
            </a:endParaRPr>
          </a:p>
        </p:txBody>
      </p:sp>
      <p:sp>
        <p:nvSpPr>
          <p:cNvPr id="927" name="Google Shape;927;p121"/>
          <p:cNvSpPr txBox="1"/>
          <p:nvPr>
            <p:ph idx="1" type="body"/>
          </p:nvPr>
        </p:nvSpPr>
        <p:spPr>
          <a:xfrm>
            <a:off x="488375" y="1715950"/>
            <a:ext cx="4949400" cy="3583200"/>
          </a:xfrm>
          <a:prstGeom prst="rect">
            <a:avLst/>
          </a:prstGeom>
          <a:noFill/>
          <a:ln>
            <a:noFill/>
          </a:ln>
        </p:spPr>
        <p:txBody>
          <a:bodyPr anchorCtr="0" anchor="ctr" bIns="45700" lIns="91425" spcFirstLastPara="1" rIns="91425" wrap="square" tIns="45700">
            <a:noAutofit/>
          </a:bodyPr>
          <a:lstStyle/>
          <a:p>
            <a:pPr indent="0" lvl="0" marL="228600" rtl="0" algn="ctr">
              <a:lnSpc>
                <a:spcPct val="90000"/>
              </a:lnSpc>
              <a:spcBef>
                <a:spcPts val="0"/>
              </a:spcBef>
              <a:spcAft>
                <a:spcPts val="1600"/>
              </a:spcAft>
              <a:buNone/>
            </a:pPr>
            <a:r>
              <a:rPr lang="es-MX" sz="2500">
                <a:solidFill>
                  <a:schemeClr val="dk1"/>
                </a:solidFill>
                <a:latin typeface="Ubuntu"/>
                <a:ea typeface="Ubuntu"/>
                <a:cs typeface="Ubuntu"/>
                <a:sym typeface="Ubuntu"/>
              </a:rPr>
              <a:t>Es un espacio de corta duración (menos de 15 minutos) que se adopta de diferentes formas, ya sea, en entrevista, monólogos, etc y tiene como fin promover la venta de la compra de un producto o servicio. </a:t>
            </a:r>
            <a:endParaRPr sz="2500">
              <a:solidFill>
                <a:schemeClr val="dk1"/>
              </a:solidFill>
              <a:latin typeface="Ubuntu"/>
              <a:ea typeface="Ubuntu"/>
              <a:cs typeface="Ubuntu"/>
              <a:sym typeface="Ubuntu"/>
            </a:endParaRPr>
          </a:p>
        </p:txBody>
      </p:sp>
      <p:pic>
        <p:nvPicPr>
          <p:cNvPr id="928" name="Google Shape;928;p121"/>
          <p:cNvPicPr preferRelativeResize="0"/>
          <p:nvPr/>
        </p:nvPicPr>
        <p:blipFill rotWithShape="1">
          <a:blip r:embed="rId4">
            <a:alphaModFix/>
          </a:blip>
          <a:srcRect b="0" l="0" r="0" t="0"/>
          <a:stretch/>
        </p:blipFill>
        <p:spPr>
          <a:xfrm>
            <a:off x="8072888" y="2078800"/>
            <a:ext cx="2857500" cy="2857500"/>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932" name="Shape 932"/>
        <p:cNvGrpSpPr/>
        <p:nvPr/>
      </p:nvGrpSpPr>
      <p:grpSpPr>
        <a:xfrm>
          <a:off x="0" y="0"/>
          <a:ext cx="0" cy="0"/>
          <a:chOff x="0" y="0"/>
          <a:chExt cx="0" cy="0"/>
        </a:xfrm>
      </p:grpSpPr>
      <p:pic>
        <p:nvPicPr>
          <p:cNvPr id="933" name="Google Shape;933;p122"/>
          <p:cNvPicPr preferRelativeResize="0"/>
          <p:nvPr/>
        </p:nvPicPr>
        <p:blipFill>
          <a:blip r:embed="rId3">
            <a:alphaModFix/>
          </a:blip>
          <a:stretch>
            <a:fillRect/>
          </a:stretch>
        </p:blipFill>
        <p:spPr>
          <a:xfrm>
            <a:off x="7000300" y="69975"/>
            <a:ext cx="4498850" cy="6914001"/>
          </a:xfrm>
          <a:prstGeom prst="rect">
            <a:avLst/>
          </a:prstGeom>
          <a:noFill/>
          <a:ln>
            <a:noFill/>
          </a:ln>
        </p:spPr>
      </p:pic>
      <p:sp>
        <p:nvSpPr>
          <p:cNvPr id="934" name="Google Shape;934;p122"/>
          <p:cNvSpPr txBox="1"/>
          <p:nvPr>
            <p:ph type="title"/>
          </p:nvPr>
        </p:nvSpPr>
        <p:spPr>
          <a:xfrm>
            <a:off x="0" y="365125"/>
            <a:ext cx="12274800" cy="757200"/>
          </a:xfrm>
          <a:prstGeom prst="rect">
            <a:avLst/>
          </a:prstGeom>
          <a:solidFill>
            <a:srgbClr val="9FC5E8"/>
          </a:solidFill>
          <a:ln>
            <a:noFill/>
          </a:ln>
        </p:spPr>
        <p:txBody>
          <a:bodyPr anchorCtr="0" anchor="ctr" bIns="45700" lIns="91425" spcFirstLastPara="1" rIns="91425" wrap="square" tIns="45700">
            <a:spAutoFit/>
          </a:bodyPr>
          <a:lstStyle/>
          <a:p>
            <a:pPr indent="0" lvl="0" marL="0" rtl="0" algn="l">
              <a:lnSpc>
                <a:spcPct val="90000"/>
              </a:lnSpc>
              <a:spcBef>
                <a:spcPts val="0"/>
              </a:spcBef>
              <a:spcAft>
                <a:spcPts val="0"/>
              </a:spcAft>
              <a:buSzPts val="4200"/>
              <a:buFont typeface="Rockwell"/>
              <a:buNone/>
            </a:pPr>
            <a:r>
              <a:rPr b="1" lang="es-MX" sz="4800">
                <a:solidFill>
                  <a:srgbClr val="1155CC"/>
                </a:solidFill>
                <a:latin typeface="Ubuntu"/>
                <a:ea typeface="Ubuntu"/>
                <a:cs typeface="Ubuntu"/>
                <a:sym typeface="Ubuntu"/>
              </a:rPr>
              <a:t>PATROCINIO</a:t>
            </a:r>
            <a:endParaRPr b="1" sz="4800">
              <a:solidFill>
                <a:srgbClr val="1155CC"/>
              </a:solidFill>
              <a:latin typeface="Ubuntu"/>
              <a:ea typeface="Ubuntu"/>
              <a:cs typeface="Ubuntu"/>
              <a:sym typeface="Ubuntu"/>
            </a:endParaRPr>
          </a:p>
        </p:txBody>
      </p:sp>
      <p:sp>
        <p:nvSpPr>
          <p:cNvPr id="935" name="Google Shape;935;p122"/>
          <p:cNvSpPr txBox="1"/>
          <p:nvPr>
            <p:ph idx="1" type="body"/>
          </p:nvPr>
        </p:nvSpPr>
        <p:spPr>
          <a:xfrm>
            <a:off x="370000" y="1685100"/>
            <a:ext cx="4456500" cy="3238500"/>
          </a:xfrm>
          <a:prstGeom prst="rect">
            <a:avLst/>
          </a:prstGeom>
          <a:noFill/>
          <a:ln>
            <a:noFill/>
          </a:ln>
        </p:spPr>
        <p:txBody>
          <a:bodyPr anchorCtr="0" anchor="t" bIns="45700" lIns="91425" spcFirstLastPara="1" rIns="91425" wrap="square" tIns="45700">
            <a:spAutoFit/>
          </a:bodyPr>
          <a:lstStyle/>
          <a:p>
            <a:pPr indent="0" lvl="0" marL="228600" rtl="0" algn="ctr">
              <a:lnSpc>
                <a:spcPct val="90000"/>
              </a:lnSpc>
              <a:spcBef>
                <a:spcPts val="0"/>
              </a:spcBef>
              <a:spcAft>
                <a:spcPts val="0"/>
              </a:spcAft>
              <a:buNone/>
            </a:pPr>
            <a:r>
              <a:rPr lang="es-MX">
                <a:solidFill>
                  <a:schemeClr val="dk1"/>
                </a:solidFill>
                <a:latin typeface="Ubuntu"/>
                <a:ea typeface="Ubuntu"/>
                <a:cs typeface="Ubuntu"/>
                <a:sym typeface="Ubuntu"/>
              </a:rPr>
              <a:t>Es una transmisión de contenidos publicitarios destinada a la financiación de un espacio; se promueve el nombre, la marca, las actividades o las realizaciones del patrocinador. </a:t>
            </a:r>
            <a:endParaRPr>
              <a:solidFill>
                <a:schemeClr val="dk1"/>
              </a:solidFill>
              <a:latin typeface="Ubuntu"/>
              <a:ea typeface="Ubuntu"/>
              <a:cs typeface="Ubuntu"/>
              <a:sym typeface="Ubuntu"/>
            </a:endParaRPr>
          </a:p>
          <a:p>
            <a:pPr indent="-74929" lvl="0" marL="182880" rtl="0" algn="ctr">
              <a:lnSpc>
                <a:spcPct val="90000"/>
              </a:lnSpc>
              <a:spcBef>
                <a:spcPts val="1200"/>
              </a:spcBef>
              <a:spcAft>
                <a:spcPts val="1600"/>
              </a:spcAft>
              <a:buSzPts val="1700"/>
              <a:buNone/>
            </a:pPr>
            <a:r>
              <a:t/>
            </a:r>
            <a:endParaRPr>
              <a:latin typeface="Ubuntu"/>
              <a:ea typeface="Ubuntu"/>
              <a:cs typeface="Ubuntu"/>
              <a:sym typeface="Ubuntu"/>
            </a:endParaRPr>
          </a:p>
        </p:txBody>
      </p:sp>
      <p:pic>
        <p:nvPicPr>
          <p:cNvPr id="936" name="Google Shape;936;p122"/>
          <p:cNvPicPr preferRelativeResize="0"/>
          <p:nvPr/>
        </p:nvPicPr>
        <p:blipFill rotWithShape="1">
          <a:blip r:embed="rId4">
            <a:alphaModFix/>
          </a:blip>
          <a:srcRect b="0" l="0" r="0" t="0"/>
          <a:stretch/>
        </p:blipFill>
        <p:spPr>
          <a:xfrm>
            <a:off x="7195125" y="3787088"/>
            <a:ext cx="3739350" cy="2395337"/>
          </a:xfrm>
          <a:prstGeom prst="rect">
            <a:avLst/>
          </a:prstGeom>
          <a:noFill/>
          <a:ln>
            <a:noFill/>
          </a:ln>
        </p:spPr>
      </p:pic>
      <p:sp>
        <p:nvSpPr>
          <p:cNvPr id="937" name="Google Shape;937;p122"/>
          <p:cNvSpPr txBox="1"/>
          <p:nvPr/>
        </p:nvSpPr>
        <p:spPr>
          <a:xfrm>
            <a:off x="7438225" y="1424050"/>
            <a:ext cx="3000000" cy="6156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s-MX" u="sng">
                <a:solidFill>
                  <a:schemeClr val="hlink"/>
                </a:solidFill>
                <a:hlinkClick r:id="rId5"/>
              </a:rPr>
              <a:t>Patrocinio Jarritos - Radio - YouTube</a:t>
            </a:r>
            <a:r>
              <a:rPr lang="es-MX"/>
              <a:t> </a:t>
            </a:r>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1" name="Shape 941"/>
        <p:cNvGrpSpPr/>
        <p:nvPr/>
      </p:nvGrpSpPr>
      <p:grpSpPr>
        <a:xfrm>
          <a:off x="0" y="0"/>
          <a:ext cx="0" cy="0"/>
          <a:chOff x="0" y="0"/>
          <a:chExt cx="0" cy="0"/>
        </a:xfrm>
      </p:grpSpPr>
      <p:pic>
        <p:nvPicPr>
          <p:cNvPr id="942" name="Google Shape;942;p123"/>
          <p:cNvPicPr preferRelativeResize="0"/>
          <p:nvPr/>
        </p:nvPicPr>
        <p:blipFill>
          <a:blip r:embed="rId3">
            <a:alphaModFix/>
          </a:blip>
          <a:stretch>
            <a:fillRect/>
          </a:stretch>
        </p:blipFill>
        <p:spPr>
          <a:xfrm rot="5400000">
            <a:off x="2658254" y="-2658265"/>
            <a:ext cx="6845950" cy="12162449"/>
          </a:xfrm>
          <a:prstGeom prst="rect">
            <a:avLst/>
          </a:prstGeom>
          <a:noFill/>
          <a:ln>
            <a:noFill/>
          </a:ln>
        </p:spPr>
      </p:pic>
      <p:sp>
        <p:nvSpPr>
          <p:cNvPr id="943" name="Google Shape;943;p123"/>
          <p:cNvSpPr txBox="1"/>
          <p:nvPr>
            <p:ph type="title"/>
          </p:nvPr>
        </p:nvSpPr>
        <p:spPr>
          <a:xfrm>
            <a:off x="914400" y="484632"/>
            <a:ext cx="10363200" cy="16092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200"/>
              <a:buFont typeface="Rockwell"/>
              <a:buNone/>
            </a:pPr>
            <a:r>
              <a:rPr b="1" lang="es-MX" sz="4800">
                <a:solidFill>
                  <a:srgbClr val="1C4587"/>
                </a:solidFill>
                <a:latin typeface="Ubuntu"/>
                <a:ea typeface="Ubuntu"/>
                <a:cs typeface="Ubuntu"/>
                <a:sym typeface="Ubuntu"/>
              </a:rPr>
              <a:t>LA RADIO Y SUS</a:t>
            </a:r>
            <a:r>
              <a:rPr b="1" lang="es-MX" sz="4800">
                <a:solidFill>
                  <a:srgbClr val="FF0000"/>
                </a:solidFill>
                <a:latin typeface="Ubuntu"/>
                <a:ea typeface="Ubuntu"/>
                <a:cs typeface="Ubuntu"/>
                <a:sym typeface="Ubuntu"/>
              </a:rPr>
              <a:t> </a:t>
            </a:r>
            <a:r>
              <a:rPr b="1" lang="es-MX" sz="4800">
                <a:solidFill>
                  <a:srgbClr val="A4C2F4"/>
                </a:solidFill>
                <a:latin typeface="Ubuntu"/>
                <a:ea typeface="Ubuntu"/>
                <a:cs typeface="Ubuntu"/>
                <a:sym typeface="Ubuntu"/>
              </a:rPr>
              <a:t>RETOS ACTUALES</a:t>
            </a:r>
            <a:endParaRPr b="1" sz="4800">
              <a:solidFill>
                <a:srgbClr val="A4C2F4"/>
              </a:solidFill>
              <a:latin typeface="Ubuntu"/>
              <a:ea typeface="Ubuntu"/>
              <a:cs typeface="Ubuntu"/>
              <a:sym typeface="Ubuntu"/>
            </a:endParaRPr>
          </a:p>
        </p:txBody>
      </p:sp>
      <p:pic>
        <p:nvPicPr>
          <p:cNvPr descr="Los creativos nos hablan sobre los retos a los que se enfrentan al desarrollar ideas que resulten atractivas para el consumidor utilizando las características específicas de la Radio." id="944" name="Google Shape;944;p123" title="Retos de la Creatividad en Radio.">
            <a:hlinkClick r:id="rId4"/>
          </p:cNvPr>
          <p:cNvPicPr preferRelativeResize="0"/>
          <p:nvPr/>
        </p:nvPicPr>
        <p:blipFill>
          <a:blip r:embed="rId5">
            <a:alphaModFix/>
          </a:blip>
          <a:stretch>
            <a:fillRect/>
          </a:stretch>
        </p:blipFill>
        <p:spPr>
          <a:xfrm>
            <a:off x="2251300" y="2093825"/>
            <a:ext cx="7917375" cy="4453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4"/>
                                        </p:tgtEl>
                                        <p:attrNameLst>
                                          <p:attrName>style.visibility</p:attrName>
                                        </p:attrNameLst>
                                      </p:cBhvr>
                                      <p:to>
                                        <p:strVal val="visible"/>
                                      </p:to>
                                    </p:set>
                                    <p:animEffect filter="fade" transition="in">
                                      <p:cBhvr>
                                        <p:cTn dur="1000"/>
                                        <p:tgtEl>
                                          <p:spTgt spid="9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948" name="Shape 948"/>
        <p:cNvGrpSpPr/>
        <p:nvPr/>
      </p:nvGrpSpPr>
      <p:grpSpPr>
        <a:xfrm>
          <a:off x="0" y="0"/>
          <a:ext cx="0" cy="0"/>
          <a:chOff x="0" y="0"/>
          <a:chExt cx="0" cy="0"/>
        </a:xfrm>
      </p:grpSpPr>
      <p:sp>
        <p:nvSpPr>
          <p:cNvPr id="949" name="Google Shape;949;p124"/>
          <p:cNvSpPr txBox="1"/>
          <p:nvPr>
            <p:ph type="title"/>
          </p:nvPr>
        </p:nvSpPr>
        <p:spPr>
          <a:xfrm>
            <a:off x="121225" y="539875"/>
            <a:ext cx="4450200" cy="1325700"/>
          </a:xfrm>
          <a:prstGeom prst="rect">
            <a:avLst/>
          </a:prstGeom>
          <a:solidFill>
            <a:srgbClr val="CFE2F3"/>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b="1" lang="es-MX" sz="4800">
                <a:solidFill>
                  <a:srgbClr val="1155CC"/>
                </a:solidFill>
                <a:latin typeface="Ubuntu"/>
                <a:ea typeface="Ubuntu"/>
                <a:cs typeface="Ubuntu"/>
                <a:sym typeface="Ubuntu"/>
              </a:rPr>
              <a:t>SPOTIFY</a:t>
            </a:r>
            <a:endParaRPr b="1" sz="4800">
              <a:solidFill>
                <a:srgbClr val="1155CC"/>
              </a:solidFill>
              <a:latin typeface="Ubuntu"/>
              <a:ea typeface="Ubuntu"/>
              <a:cs typeface="Ubuntu"/>
              <a:sym typeface="Ubuntu"/>
            </a:endParaRPr>
          </a:p>
        </p:txBody>
      </p:sp>
      <p:sp>
        <p:nvSpPr>
          <p:cNvPr id="950" name="Google Shape;950;p124"/>
          <p:cNvSpPr txBox="1"/>
          <p:nvPr>
            <p:ph idx="1" type="body"/>
          </p:nvPr>
        </p:nvSpPr>
        <p:spPr>
          <a:xfrm>
            <a:off x="1619850" y="3179950"/>
            <a:ext cx="4450200" cy="19779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None/>
            </a:pPr>
            <a:r>
              <a:rPr lang="es-MX" sz="2500">
                <a:solidFill>
                  <a:srgbClr val="191919"/>
                </a:solidFill>
                <a:latin typeface="Ubuntu"/>
                <a:ea typeface="Ubuntu"/>
                <a:cs typeface="Ubuntu"/>
                <a:sym typeface="Ubuntu"/>
              </a:rPr>
              <a:t>-Una aplicación que salió al mundo en el 2009 con el fin de reproducir todo tipo de música.</a:t>
            </a:r>
            <a:endParaRPr sz="2500">
              <a:solidFill>
                <a:srgbClr val="191919"/>
              </a:solidFill>
              <a:latin typeface="Ubuntu"/>
              <a:ea typeface="Ubuntu"/>
              <a:cs typeface="Ubuntu"/>
              <a:sym typeface="Ubuntu"/>
            </a:endParaRPr>
          </a:p>
          <a:p>
            <a:pPr indent="0" lvl="0" marL="228600" rtl="0" algn="l">
              <a:lnSpc>
                <a:spcPct val="90000"/>
              </a:lnSpc>
              <a:spcBef>
                <a:spcPts val="1200"/>
              </a:spcBef>
              <a:spcAft>
                <a:spcPts val="1600"/>
              </a:spcAft>
              <a:buNone/>
            </a:pPr>
            <a:r>
              <a:t/>
            </a:r>
            <a:endParaRPr sz="2500">
              <a:latin typeface="Ubuntu"/>
              <a:ea typeface="Ubuntu"/>
              <a:cs typeface="Ubuntu"/>
              <a:sym typeface="Ubuntu"/>
            </a:endParaRPr>
          </a:p>
        </p:txBody>
      </p:sp>
      <p:pic>
        <p:nvPicPr>
          <p:cNvPr id="951" name="Google Shape;951;p124"/>
          <p:cNvPicPr preferRelativeResize="0"/>
          <p:nvPr/>
        </p:nvPicPr>
        <p:blipFill rotWithShape="1">
          <a:blip r:embed="rId3">
            <a:alphaModFix/>
          </a:blip>
          <a:srcRect b="0" l="20442" r="28858" t="0"/>
          <a:stretch/>
        </p:blipFill>
        <p:spPr>
          <a:xfrm>
            <a:off x="6972800" y="0"/>
            <a:ext cx="5219199" cy="6857999"/>
          </a:xfrm>
          <a:prstGeom prst="rect">
            <a:avLst/>
          </a:prstGeom>
          <a:noFill/>
          <a:ln>
            <a:noFill/>
          </a:ln>
        </p:spPr>
      </p:pic>
      <p:pic>
        <p:nvPicPr>
          <p:cNvPr id="952" name="Google Shape;952;p124"/>
          <p:cNvPicPr preferRelativeResize="0"/>
          <p:nvPr/>
        </p:nvPicPr>
        <p:blipFill>
          <a:blip r:embed="rId4">
            <a:alphaModFix/>
          </a:blip>
          <a:stretch>
            <a:fillRect/>
          </a:stretch>
        </p:blipFill>
        <p:spPr>
          <a:xfrm>
            <a:off x="2813650" y="194700"/>
            <a:ext cx="942349" cy="942349"/>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pic>
        <p:nvPicPr>
          <p:cNvPr id="957" name="Google Shape;957;p125"/>
          <p:cNvPicPr preferRelativeResize="0"/>
          <p:nvPr/>
        </p:nvPicPr>
        <p:blipFill rotWithShape="1">
          <a:blip r:embed="rId3">
            <a:alphaModFix/>
          </a:blip>
          <a:srcRect b="0" l="12316" r="12308" t="0"/>
          <a:stretch/>
        </p:blipFill>
        <p:spPr>
          <a:xfrm>
            <a:off x="0" y="0"/>
            <a:ext cx="12192000" cy="6858000"/>
          </a:xfrm>
          <a:prstGeom prst="rect">
            <a:avLst/>
          </a:prstGeom>
          <a:noFill/>
          <a:ln>
            <a:noFill/>
          </a:ln>
        </p:spPr>
      </p:pic>
      <p:sp>
        <p:nvSpPr>
          <p:cNvPr id="958" name="Google Shape;958;p125"/>
          <p:cNvSpPr txBox="1"/>
          <p:nvPr/>
        </p:nvSpPr>
        <p:spPr>
          <a:xfrm>
            <a:off x="292400" y="2514600"/>
            <a:ext cx="7480500" cy="18288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4100"/>
              <a:buFont typeface="Arial"/>
              <a:buNone/>
            </a:pPr>
            <a:r>
              <a:rPr b="1" i="0" lang="es-MX" sz="4100" u="none" cap="none" strike="noStrike">
                <a:solidFill>
                  <a:srgbClr val="000000"/>
                </a:solidFill>
                <a:highlight>
                  <a:srgbClr val="FFFFFF"/>
                </a:highlight>
                <a:latin typeface="Helvetica Neue"/>
                <a:ea typeface="Helvetica Neue"/>
                <a:cs typeface="Helvetica Neue"/>
                <a:sym typeface="Helvetica Neue"/>
              </a:rPr>
              <a:t>YouTube + TV</a:t>
            </a:r>
            <a:endParaRPr b="1" i="0" sz="4100" u="none" cap="none" strike="noStrike">
              <a:solidFill>
                <a:srgbClr val="000000"/>
              </a:solidFill>
              <a:highlight>
                <a:srgbClr val="FFFFFF"/>
              </a:highlight>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500"/>
              <a:buFont typeface="Arial"/>
              <a:buNone/>
            </a:pPr>
            <a:r>
              <a:t/>
            </a:r>
            <a:endParaRPr b="0" i="0" sz="1900" u="none" cap="none" strike="noStrike">
              <a:solidFill>
                <a:srgbClr val="000000"/>
              </a:solidFill>
              <a:highlight>
                <a:srgbClr val="FFFFFF"/>
              </a:highlight>
              <a:latin typeface="Helvetica Neue"/>
              <a:ea typeface="Helvetica Neue"/>
              <a:cs typeface="Helvetica Neue"/>
              <a:sym typeface="Helvetica Neue"/>
            </a:endParaRPr>
          </a:p>
        </p:txBody>
      </p:sp>
      <p:sp>
        <p:nvSpPr>
          <p:cNvPr id="959" name="Google Shape;959;p125"/>
          <p:cNvSpPr txBox="1"/>
          <p:nvPr/>
        </p:nvSpPr>
        <p:spPr>
          <a:xfrm>
            <a:off x="8124500" y="6451600"/>
            <a:ext cx="4067700" cy="406500"/>
          </a:xfrm>
          <a:prstGeom prst="rect">
            <a:avLst/>
          </a:prstGeom>
          <a:noFill/>
          <a:ln>
            <a:noFill/>
          </a:ln>
        </p:spPr>
        <p:txBody>
          <a:bodyPr anchorCtr="0" anchor="ctr" bIns="121900" lIns="121900" spcFirstLastPara="1" rIns="121900" wrap="square" tIns="121900">
            <a:noAutofit/>
          </a:bodyPr>
          <a:lstStyle/>
          <a:p>
            <a:pPr indent="0" lvl="0" marL="0" marR="0" rtl="0" algn="r">
              <a:lnSpc>
                <a:spcPct val="100000"/>
              </a:lnSpc>
              <a:spcBef>
                <a:spcPts val="0"/>
              </a:spcBef>
              <a:spcAft>
                <a:spcPts val="0"/>
              </a:spcAft>
              <a:buClr>
                <a:srgbClr val="000000"/>
              </a:buClr>
              <a:buSzPts val="1300"/>
              <a:buFont typeface="Arial"/>
              <a:buNone/>
            </a:pPr>
            <a:r>
              <a:rPr lang="es-MX" sz="1300">
                <a:highlight>
                  <a:srgbClr val="FFFFFF"/>
                </a:highlight>
                <a:latin typeface="Helvetica Neue"/>
                <a:ea typeface="Helvetica Neue"/>
                <a:cs typeface="Helvetica Neue"/>
                <a:sym typeface="Helvetica Neue"/>
              </a:rPr>
              <a:t>Elaboración por Luis Fuzz</a:t>
            </a:r>
            <a:endParaRPr b="0" i="0" sz="100" u="none" cap="none" strike="noStrike">
              <a:solidFill>
                <a:srgbClr val="000000"/>
              </a:solidFill>
              <a:highlight>
                <a:srgbClr val="FFFFFF"/>
              </a:highlight>
              <a:latin typeface="Helvetica Neue"/>
              <a:ea typeface="Helvetica Neue"/>
              <a:cs typeface="Helvetica Neue"/>
              <a:sym typeface="Helvetica Neue"/>
            </a:endParaRP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366FF"/>
        </a:solidFill>
      </p:bgPr>
    </p:bg>
    <p:spTree>
      <p:nvGrpSpPr>
        <p:cNvPr id="963" name="Shape 963"/>
        <p:cNvGrpSpPr/>
        <p:nvPr/>
      </p:nvGrpSpPr>
      <p:grpSpPr>
        <a:xfrm>
          <a:off x="0" y="0"/>
          <a:ext cx="0" cy="0"/>
          <a:chOff x="0" y="0"/>
          <a:chExt cx="0" cy="0"/>
        </a:xfrm>
      </p:grpSpPr>
      <p:sp>
        <p:nvSpPr>
          <p:cNvPr id="964" name="Google Shape;964;p126"/>
          <p:cNvSpPr txBox="1"/>
          <p:nvPr/>
        </p:nvSpPr>
        <p:spPr>
          <a:xfrm>
            <a:off x="960000" y="3008184"/>
            <a:ext cx="10019100" cy="1323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chemeClr val="dk1"/>
                </a:solidFill>
                <a:latin typeface="Roboto Medium"/>
                <a:ea typeface="Roboto Medium"/>
                <a:cs typeface="Roboto Medium"/>
                <a:sym typeface="Roboto Medium"/>
              </a:rPr>
              <a:t>Narrativas publicitarias que duran entre</a:t>
            </a:r>
            <a:endParaRPr b="0" i="0" sz="3500" u="none" cap="none" strike="noStrike">
              <a:solidFill>
                <a:schemeClr val="dk1"/>
              </a:solidFill>
              <a:latin typeface="Roboto Medium"/>
              <a:ea typeface="Roboto Medium"/>
              <a:cs typeface="Roboto Medium"/>
              <a:sym typeface="Roboto Medium"/>
            </a:endParaRPr>
          </a:p>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chemeClr val="dk1"/>
                </a:solidFill>
                <a:latin typeface="Roboto Medium"/>
                <a:ea typeface="Roboto Medium"/>
                <a:cs typeface="Roboto Medium"/>
                <a:sym typeface="Roboto Medium"/>
              </a:rPr>
              <a:t>30 segundos y 5 minutos.</a:t>
            </a:r>
            <a:endParaRPr b="0" i="0" sz="3500" u="none" cap="none" strike="noStrike">
              <a:solidFill>
                <a:schemeClr val="dk1"/>
              </a:solidFill>
              <a:latin typeface="Roboto Medium"/>
              <a:ea typeface="Roboto Medium"/>
              <a:cs typeface="Roboto Medium"/>
              <a:sym typeface="Roboto Medium"/>
            </a:endParaRPr>
          </a:p>
        </p:txBody>
      </p:sp>
      <p:sp>
        <p:nvSpPr>
          <p:cNvPr id="965" name="Google Shape;965;p126"/>
          <p:cNvSpPr txBox="1"/>
          <p:nvPr/>
        </p:nvSpPr>
        <p:spPr>
          <a:xfrm>
            <a:off x="960000" y="2536184"/>
            <a:ext cx="10019100" cy="4770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500"/>
              <a:buFont typeface="Arial"/>
              <a:buNone/>
            </a:pPr>
            <a:r>
              <a:rPr b="1" i="0" lang="es-MX" sz="1500" u="none" cap="none" strike="noStrike">
                <a:solidFill>
                  <a:schemeClr val="dk1"/>
                </a:solidFill>
                <a:latin typeface="Roboto Mono"/>
                <a:ea typeface="Roboto Mono"/>
                <a:cs typeface="Roboto Mono"/>
                <a:sym typeface="Roboto Mono"/>
              </a:rPr>
              <a:t>En síntesis:</a:t>
            </a:r>
            <a:endParaRPr b="1" i="0" sz="1500" u="none" cap="none" strike="noStrike">
              <a:solidFill>
                <a:schemeClr val="dk1"/>
              </a:solidFill>
              <a:latin typeface="Roboto Mono"/>
              <a:ea typeface="Roboto Mono"/>
              <a:cs typeface="Roboto Mono"/>
              <a:sym typeface="Roboto Mono"/>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366FF"/>
        </a:solidFill>
      </p:bgPr>
    </p:bg>
    <p:spTree>
      <p:nvGrpSpPr>
        <p:cNvPr id="969" name="Shape 969"/>
        <p:cNvGrpSpPr/>
        <p:nvPr/>
      </p:nvGrpSpPr>
      <p:grpSpPr>
        <a:xfrm>
          <a:off x="0" y="0"/>
          <a:ext cx="0" cy="0"/>
          <a:chOff x="0" y="0"/>
          <a:chExt cx="0" cy="0"/>
        </a:xfrm>
      </p:grpSpPr>
      <p:sp>
        <p:nvSpPr>
          <p:cNvPr id="970" name="Google Shape;970;p127"/>
          <p:cNvSpPr txBox="1"/>
          <p:nvPr/>
        </p:nvSpPr>
        <p:spPr>
          <a:xfrm>
            <a:off x="960000" y="3008184"/>
            <a:ext cx="10019100" cy="1323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chemeClr val="dk1"/>
                </a:solidFill>
                <a:latin typeface="Roboto Medium"/>
                <a:ea typeface="Roboto Medium"/>
                <a:cs typeface="Roboto Medium"/>
                <a:sym typeface="Roboto Medium"/>
              </a:rPr>
              <a:t>Historias que generen tensión para motivar a una persona a consumir un producto o servicio.</a:t>
            </a:r>
            <a:endParaRPr b="0" i="0" sz="3500" u="none" cap="none" strike="noStrike">
              <a:solidFill>
                <a:schemeClr val="dk1"/>
              </a:solidFill>
              <a:latin typeface="Roboto Medium"/>
              <a:ea typeface="Roboto Medium"/>
              <a:cs typeface="Roboto Medium"/>
              <a:sym typeface="Roboto Medium"/>
            </a:endParaRPr>
          </a:p>
        </p:txBody>
      </p:sp>
      <p:sp>
        <p:nvSpPr>
          <p:cNvPr id="971" name="Google Shape;971;p127"/>
          <p:cNvSpPr txBox="1"/>
          <p:nvPr/>
        </p:nvSpPr>
        <p:spPr>
          <a:xfrm>
            <a:off x="960000" y="2536184"/>
            <a:ext cx="10019100" cy="4770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1500"/>
              <a:buFont typeface="Arial"/>
              <a:buNone/>
            </a:pPr>
            <a:r>
              <a:rPr b="1" i="0" lang="es-MX" sz="1500" u="none" cap="none" strike="noStrike">
                <a:solidFill>
                  <a:schemeClr val="dk1"/>
                </a:solidFill>
                <a:latin typeface="Roboto Mono"/>
                <a:ea typeface="Roboto Mono"/>
                <a:cs typeface="Roboto Mono"/>
                <a:sym typeface="Roboto Mono"/>
              </a:rPr>
              <a:t>Dicho de otra forma:</a:t>
            </a:r>
            <a:endParaRPr b="1" i="0" sz="1500" u="none" cap="none" strike="noStrike">
              <a:solidFill>
                <a:schemeClr val="dk1"/>
              </a:solidFill>
              <a:latin typeface="Roboto Mono"/>
              <a:ea typeface="Roboto Mono"/>
              <a:cs typeface="Roboto Mono"/>
              <a:sym typeface="Roboto Mon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9"/>
          <p:cNvSpPr/>
          <p:nvPr/>
        </p:nvSpPr>
        <p:spPr>
          <a:xfrm>
            <a:off x="2881650" y="462900"/>
            <a:ext cx="6519900" cy="6266400"/>
          </a:xfrm>
          <a:prstGeom prst="ellipse">
            <a:avLst/>
          </a:prstGeom>
          <a:solidFill>
            <a:srgbClr val="4597A0"/>
          </a:solidFill>
          <a:ln cap="flat" cmpd="sng" w="9525">
            <a:solidFill>
              <a:srgbClr val="4597A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96" name="Google Shape;196;p29"/>
          <p:cNvPicPr preferRelativeResize="0"/>
          <p:nvPr/>
        </p:nvPicPr>
        <p:blipFill>
          <a:blip r:embed="rId3">
            <a:alphaModFix amt="70000"/>
          </a:blip>
          <a:stretch>
            <a:fillRect/>
          </a:stretch>
        </p:blipFill>
        <p:spPr>
          <a:xfrm rot="5400000">
            <a:off x="2673152" y="-2694974"/>
            <a:ext cx="6856425" cy="12202724"/>
          </a:xfrm>
          <a:prstGeom prst="rect">
            <a:avLst/>
          </a:prstGeom>
          <a:noFill/>
          <a:ln>
            <a:noFill/>
          </a:ln>
        </p:spPr>
      </p:pic>
      <p:sp>
        <p:nvSpPr>
          <p:cNvPr id="197" name="Google Shape;197;p29"/>
          <p:cNvSpPr txBox="1"/>
          <p:nvPr/>
        </p:nvSpPr>
        <p:spPr>
          <a:xfrm>
            <a:off x="3085200" y="1120200"/>
            <a:ext cx="6021600" cy="4617600"/>
          </a:xfrm>
          <a:prstGeom prst="rect">
            <a:avLst/>
          </a:prstGeom>
          <a:noFill/>
          <a:ln>
            <a:noFill/>
          </a:ln>
        </p:spPr>
        <p:txBody>
          <a:bodyPr anchorCtr="0" anchor="ctr" bIns="91425" lIns="91425" spcFirstLastPara="1" rIns="91425" wrap="square" tIns="91425">
            <a:spAutoFit/>
          </a:bodyPr>
          <a:lstStyle/>
          <a:p>
            <a:pPr indent="0" lvl="0" marL="0" rtl="0" algn="ctr">
              <a:spcBef>
                <a:spcPts val="0"/>
              </a:spcBef>
              <a:spcAft>
                <a:spcPts val="0"/>
              </a:spcAft>
              <a:buNone/>
            </a:pPr>
            <a:r>
              <a:rPr b="1" lang="es-MX" sz="9600">
                <a:solidFill>
                  <a:schemeClr val="lt1"/>
                </a:solidFill>
                <a:latin typeface="Oswald"/>
                <a:ea typeface="Oswald"/>
                <a:cs typeface="Oswald"/>
                <a:sym typeface="Oswald"/>
              </a:rPr>
              <a:t>TIPOS </a:t>
            </a:r>
            <a:endParaRPr b="1" sz="9600">
              <a:solidFill>
                <a:schemeClr val="lt1"/>
              </a:solidFill>
              <a:latin typeface="Oswald"/>
              <a:ea typeface="Oswald"/>
              <a:cs typeface="Oswald"/>
              <a:sym typeface="Oswald"/>
            </a:endParaRPr>
          </a:p>
          <a:p>
            <a:pPr indent="0" lvl="0" marL="0" rtl="0" algn="ctr">
              <a:spcBef>
                <a:spcPts val="0"/>
              </a:spcBef>
              <a:spcAft>
                <a:spcPts val="0"/>
              </a:spcAft>
              <a:buNone/>
            </a:pPr>
            <a:r>
              <a:rPr b="1" lang="es-MX" sz="9600">
                <a:solidFill>
                  <a:schemeClr val="lt1"/>
                </a:solidFill>
                <a:latin typeface="Oswald"/>
                <a:ea typeface="Oswald"/>
                <a:cs typeface="Oswald"/>
                <a:sym typeface="Oswald"/>
              </a:rPr>
              <a:t>DE</a:t>
            </a:r>
            <a:endParaRPr b="1" sz="9600">
              <a:solidFill>
                <a:schemeClr val="lt1"/>
              </a:solidFill>
              <a:latin typeface="Oswald"/>
              <a:ea typeface="Oswald"/>
              <a:cs typeface="Oswald"/>
              <a:sym typeface="Oswald"/>
            </a:endParaRPr>
          </a:p>
          <a:p>
            <a:pPr indent="0" lvl="0" marL="0" rtl="0" algn="ctr">
              <a:spcBef>
                <a:spcPts val="0"/>
              </a:spcBef>
              <a:spcAft>
                <a:spcPts val="0"/>
              </a:spcAft>
              <a:buNone/>
            </a:pPr>
            <a:r>
              <a:rPr b="1" lang="es-MX" sz="9600">
                <a:solidFill>
                  <a:schemeClr val="lt1"/>
                </a:solidFill>
                <a:latin typeface="Oswald"/>
                <a:ea typeface="Oswald"/>
                <a:cs typeface="Oswald"/>
                <a:sym typeface="Oswald"/>
              </a:rPr>
              <a:t>AGENCIAS</a:t>
            </a:r>
            <a:endParaRPr b="1" sz="9600">
              <a:solidFill>
                <a:schemeClr val="lt1"/>
              </a:solidFill>
              <a:latin typeface="Oswald"/>
              <a:ea typeface="Oswald"/>
              <a:cs typeface="Oswald"/>
              <a:sym typeface="Oswald"/>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366FF"/>
        </a:solidFill>
      </p:bgPr>
    </p:bg>
    <p:spTree>
      <p:nvGrpSpPr>
        <p:cNvPr id="975" name="Shape 975"/>
        <p:cNvGrpSpPr/>
        <p:nvPr/>
      </p:nvGrpSpPr>
      <p:grpSpPr>
        <a:xfrm>
          <a:off x="0" y="0"/>
          <a:ext cx="0" cy="0"/>
          <a:chOff x="0" y="0"/>
          <a:chExt cx="0" cy="0"/>
        </a:xfrm>
      </p:grpSpPr>
      <p:sp>
        <p:nvSpPr>
          <p:cNvPr id="976" name="Google Shape;976;p128"/>
          <p:cNvSpPr txBox="1"/>
          <p:nvPr/>
        </p:nvSpPr>
        <p:spPr>
          <a:xfrm>
            <a:off x="949800" y="2772184"/>
            <a:ext cx="10019100" cy="1323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Medium"/>
                <a:ea typeface="Roboto Medium"/>
                <a:cs typeface="Roboto Medium"/>
                <a:sym typeface="Roboto Medium"/>
              </a:rPr>
              <a:t>La clave está en tres palabras:</a:t>
            </a:r>
            <a:endParaRPr b="0" i="0" sz="3500" u="none" cap="none" strike="noStrike">
              <a:solidFill>
                <a:srgbClr val="000000"/>
              </a:solidFill>
              <a:latin typeface="Roboto Medium"/>
              <a:ea typeface="Roboto Medium"/>
              <a:cs typeface="Roboto Medium"/>
              <a:sym typeface="Roboto Medium"/>
            </a:endParaRPr>
          </a:p>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Medium"/>
                <a:ea typeface="Roboto Medium"/>
                <a:cs typeface="Roboto Medium"/>
                <a:sym typeface="Roboto Medium"/>
              </a:rPr>
              <a:t>tensión, motivación y consumo.</a:t>
            </a:r>
            <a:endParaRPr b="0" i="0" sz="3500" u="none" cap="none" strike="noStrike">
              <a:solidFill>
                <a:srgbClr val="000000"/>
              </a:solidFill>
              <a:latin typeface="Roboto Medium"/>
              <a:ea typeface="Roboto Medium"/>
              <a:cs typeface="Roboto Medium"/>
              <a:sym typeface="Roboto Medium"/>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366FF"/>
        </a:solidFill>
      </p:bgPr>
    </p:bg>
    <p:spTree>
      <p:nvGrpSpPr>
        <p:cNvPr id="980" name="Shape 980"/>
        <p:cNvGrpSpPr/>
        <p:nvPr/>
      </p:nvGrpSpPr>
      <p:grpSpPr>
        <a:xfrm>
          <a:off x="0" y="0"/>
          <a:ext cx="0" cy="0"/>
          <a:chOff x="0" y="0"/>
          <a:chExt cx="0" cy="0"/>
        </a:xfrm>
      </p:grpSpPr>
      <p:sp>
        <p:nvSpPr>
          <p:cNvPr id="981" name="Google Shape;981;p129"/>
          <p:cNvSpPr txBox="1"/>
          <p:nvPr/>
        </p:nvSpPr>
        <p:spPr>
          <a:xfrm>
            <a:off x="919200" y="2772184"/>
            <a:ext cx="10019100" cy="1323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Medium"/>
                <a:ea typeface="Roboto Medium"/>
                <a:cs typeface="Roboto Medium"/>
                <a:sym typeface="Roboto Medium"/>
              </a:rPr>
              <a:t>Veamos la tensión como </a:t>
            </a:r>
            <a:r>
              <a:rPr b="0" i="1" lang="es-MX" sz="3500" u="none" cap="none" strike="noStrike">
                <a:solidFill>
                  <a:srgbClr val="000000"/>
                </a:solidFill>
                <a:latin typeface="Roboto Medium"/>
                <a:ea typeface="Roboto Medium"/>
                <a:cs typeface="Roboto Medium"/>
                <a:sym typeface="Roboto Medium"/>
              </a:rPr>
              <a:t>la fibrita que te tocan. </a:t>
            </a:r>
            <a:endParaRPr b="0" i="1" sz="3500" u="none" cap="none" strike="noStrike">
              <a:solidFill>
                <a:srgbClr val="000000"/>
              </a:solidFill>
              <a:latin typeface="Roboto Medium"/>
              <a:ea typeface="Roboto Medium"/>
              <a:cs typeface="Roboto Medium"/>
              <a:sym typeface="Roboto Medium"/>
            </a:endParaRPr>
          </a:p>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Medium"/>
                <a:ea typeface="Roboto Medium"/>
                <a:cs typeface="Roboto Medium"/>
                <a:sym typeface="Roboto Medium"/>
              </a:rPr>
              <a:t>O sea la provocación.</a:t>
            </a:r>
            <a:endParaRPr b="0" i="0" sz="3500" u="none" cap="none" strike="noStrike">
              <a:solidFill>
                <a:srgbClr val="000000"/>
              </a:solidFill>
              <a:latin typeface="Roboto Medium"/>
              <a:ea typeface="Roboto Medium"/>
              <a:cs typeface="Roboto Medium"/>
              <a:sym typeface="Roboto Medium"/>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366FF"/>
        </a:solidFill>
      </p:bgPr>
    </p:bg>
    <p:spTree>
      <p:nvGrpSpPr>
        <p:cNvPr id="985" name="Shape 985"/>
        <p:cNvGrpSpPr/>
        <p:nvPr/>
      </p:nvGrpSpPr>
      <p:grpSpPr>
        <a:xfrm>
          <a:off x="0" y="0"/>
          <a:ext cx="0" cy="0"/>
          <a:chOff x="0" y="0"/>
          <a:chExt cx="0" cy="0"/>
        </a:xfrm>
      </p:grpSpPr>
      <p:sp>
        <p:nvSpPr>
          <p:cNvPr id="986" name="Google Shape;986;p130"/>
          <p:cNvSpPr txBox="1"/>
          <p:nvPr/>
        </p:nvSpPr>
        <p:spPr>
          <a:xfrm>
            <a:off x="929400" y="3038984"/>
            <a:ext cx="10019100" cy="13236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Medium"/>
                <a:ea typeface="Roboto Medium"/>
                <a:cs typeface="Roboto Medium"/>
                <a:sym typeface="Roboto Medium"/>
              </a:rPr>
              <a:t>La motivación como </a:t>
            </a:r>
            <a:r>
              <a:rPr b="0" i="1" lang="es-MX" sz="3500" u="none" cap="none" strike="noStrike">
                <a:solidFill>
                  <a:srgbClr val="000000"/>
                </a:solidFill>
                <a:latin typeface="Roboto Medium"/>
                <a:ea typeface="Roboto Medium"/>
                <a:cs typeface="Roboto Medium"/>
                <a:sym typeface="Roboto Medium"/>
              </a:rPr>
              <a:t>la invitación al desahogo </a:t>
            </a:r>
            <a:endParaRPr b="0" i="1" sz="3500" u="none" cap="none" strike="noStrike">
              <a:solidFill>
                <a:srgbClr val="000000"/>
              </a:solidFill>
              <a:latin typeface="Roboto Medium"/>
              <a:ea typeface="Roboto Medium"/>
              <a:cs typeface="Roboto Medium"/>
              <a:sym typeface="Roboto Medium"/>
            </a:endParaRPr>
          </a:p>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Medium"/>
                <a:ea typeface="Roboto Medium"/>
                <a:cs typeface="Roboto Medium"/>
                <a:sym typeface="Roboto Medium"/>
              </a:rPr>
              <a:t>a curar lo que te tocaron.</a:t>
            </a:r>
            <a:endParaRPr b="0" i="0" sz="3500" u="none" cap="none" strike="noStrike">
              <a:solidFill>
                <a:srgbClr val="000000"/>
              </a:solidFill>
              <a:latin typeface="Roboto Medium"/>
              <a:ea typeface="Roboto Medium"/>
              <a:cs typeface="Roboto Medium"/>
              <a:sym typeface="Roboto Medium"/>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366FF"/>
        </a:solidFill>
      </p:bgPr>
    </p:bg>
    <p:spTree>
      <p:nvGrpSpPr>
        <p:cNvPr id="990" name="Shape 990"/>
        <p:cNvGrpSpPr/>
        <p:nvPr/>
      </p:nvGrpSpPr>
      <p:grpSpPr>
        <a:xfrm>
          <a:off x="0" y="0"/>
          <a:ext cx="0" cy="0"/>
          <a:chOff x="0" y="0"/>
          <a:chExt cx="0" cy="0"/>
        </a:xfrm>
      </p:grpSpPr>
      <p:sp>
        <p:nvSpPr>
          <p:cNvPr id="991" name="Google Shape;991;p131"/>
          <p:cNvSpPr txBox="1"/>
          <p:nvPr/>
        </p:nvSpPr>
        <p:spPr>
          <a:xfrm>
            <a:off x="919233" y="3038984"/>
            <a:ext cx="10019100" cy="7851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Medium"/>
                <a:ea typeface="Roboto Medium"/>
                <a:cs typeface="Roboto Medium"/>
                <a:sym typeface="Roboto Medium"/>
              </a:rPr>
              <a:t>Y el consumo como </a:t>
            </a:r>
            <a:r>
              <a:rPr b="0" i="1" lang="es-MX" sz="3500" u="none" cap="none" strike="noStrike">
                <a:solidFill>
                  <a:srgbClr val="000000"/>
                </a:solidFill>
                <a:latin typeface="Roboto Medium"/>
                <a:ea typeface="Roboto Medium"/>
                <a:cs typeface="Roboto Medium"/>
                <a:sym typeface="Roboto Medium"/>
              </a:rPr>
              <a:t>una invitación al desahogo.</a:t>
            </a:r>
            <a:endParaRPr b="0" i="0" sz="3500" u="none" cap="none" strike="noStrike">
              <a:solidFill>
                <a:srgbClr val="000000"/>
              </a:solidFill>
              <a:latin typeface="Roboto Medium"/>
              <a:ea typeface="Roboto Medium"/>
              <a:cs typeface="Roboto Medium"/>
              <a:sym typeface="Roboto Medium"/>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366FF"/>
        </a:solidFill>
      </p:bgPr>
    </p:bg>
    <p:spTree>
      <p:nvGrpSpPr>
        <p:cNvPr id="995" name="Shape 995"/>
        <p:cNvGrpSpPr/>
        <p:nvPr/>
      </p:nvGrpSpPr>
      <p:grpSpPr>
        <a:xfrm>
          <a:off x="0" y="0"/>
          <a:ext cx="0" cy="0"/>
          <a:chOff x="0" y="0"/>
          <a:chExt cx="0" cy="0"/>
        </a:xfrm>
      </p:grpSpPr>
      <p:sp>
        <p:nvSpPr>
          <p:cNvPr id="996" name="Google Shape;996;p132"/>
          <p:cNvSpPr txBox="1"/>
          <p:nvPr/>
        </p:nvSpPr>
        <p:spPr>
          <a:xfrm>
            <a:off x="909033" y="2505384"/>
            <a:ext cx="10019100" cy="18624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Medium"/>
                <a:ea typeface="Roboto Medium"/>
                <a:cs typeface="Roboto Medium"/>
                <a:sym typeface="Roboto Medium"/>
              </a:rPr>
              <a:t>Si esto lo tradujimos a los básicos de una narrativa (inicio, desarrollo, conclusión) podríamos establecer lo siguiente:</a:t>
            </a:r>
            <a:endParaRPr b="0" i="0" sz="3500" u="none" cap="none" strike="noStrike">
              <a:solidFill>
                <a:srgbClr val="000000"/>
              </a:solidFill>
              <a:latin typeface="Roboto Medium"/>
              <a:ea typeface="Roboto Medium"/>
              <a:cs typeface="Roboto Medium"/>
              <a:sym typeface="Roboto Medium"/>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366FF"/>
        </a:solidFill>
      </p:bgPr>
    </p:bg>
    <p:spTree>
      <p:nvGrpSpPr>
        <p:cNvPr id="1000" name="Shape 1000"/>
        <p:cNvGrpSpPr/>
        <p:nvPr/>
      </p:nvGrpSpPr>
      <p:grpSpPr>
        <a:xfrm>
          <a:off x="0" y="0"/>
          <a:ext cx="0" cy="0"/>
          <a:chOff x="0" y="0"/>
          <a:chExt cx="0" cy="0"/>
        </a:xfrm>
      </p:grpSpPr>
      <p:sp>
        <p:nvSpPr>
          <p:cNvPr id="1001" name="Google Shape;1001;p133"/>
          <p:cNvSpPr txBox="1"/>
          <p:nvPr/>
        </p:nvSpPr>
        <p:spPr>
          <a:xfrm>
            <a:off x="1086400" y="1551217"/>
            <a:ext cx="10019100" cy="785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Light"/>
                <a:ea typeface="Roboto Light"/>
                <a:cs typeface="Roboto Light"/>
                <a:sym typeface="Roboto Light"/>
              </a:rPr>
              <a:t>Planteamiento - </a:t>
            </a:r>
            <a:r>
              <a:rPr b="0" i="0" lang="es-MX" sz="3500" u="none" cap="none" strike="noStrike">
                <a:solidFill>
                  <a:srgbClr val="000000"/>
                </a:solidFill>
                <a:latin typeface="Roboto Medium"/>
                <a:ea typeface="Roboto Medium"/>
                <a:cs typeface="Roboto Medium"/>
                <a:sym typeface="Roboto Medium"/>
              </a:rPr>
              <a:t>Insight/Problema</a:t>
            </a:r>
            <a:endParaRPr b="0" i="0" sz="3500" u="none" cap="none" strike="noStrike">
              <a:solidFill>
                <a:srgbClr val="000000"/>
              </a:solidFill>
              <a:latin typeface="Roboto Medium"/>
              <a:ea typeface="Roboto Medium"/>
              <a:cs typeface="Roboto Medium"/>
              <a:sym typeface="Roboto Medium"/>
            </a:endParaRPr>
          </a:p>
        </p:txBody>
      </p:sp>
      <p:sp>
        <p:nvSpPr>
          <p:cNvPr id="1002" name="Google Shape;1002;p133"/>
          <p:cNvSpPr txBox="1"/>
          <p:nvPr/>
        </p:nvSpPr>
        <p:spPr>
          <a:xfrm>
            <a:off x="4721400" y="623933"/>
            <a:ext cx="2749200" cy="785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3500"/>
              <a:buFont typeface="Arial"/>
              <a:buNone/>
            </a:pPr>
            <a:r>
              <a:rPr b="1" i="0" lang="es-MX" sz="3500" u="none" cap="none" strike="noStrike">
                <a:solidFill>
                  <a:srgbClr val="000000"/>
                </a:solidFill>
                <a:highlight>
                  <a:srgbClr val="FFFF00"/>
                </a:highlight>
                <a:latin typeface="Roboto"/>
                <a:ea typeface="Roboto"/>
                <a:cs typeface="Roboto"/>
                <a:sym typeface="Roboto"/>
              </a:rPr>
              <a:t>[TENSIÓN]</a:t>
            </a:r>
            <a:endParaRPr b="1" i="0" sz="3500" u="none" cap="none" strike="noStrike">
              <a:solidFill>
                <a:srgbClr val="000000"/>
              </a:solidFill>
              <a:highlight>
                <a:srgbClr val="FFFF00"/>
              </a:highlight>
              <a:latin typeface="Roboto"/>
              <a:ea typeface="Roboto"/>
              <a:cs typeface="Roboto"/>
              <a:sym typeface="Roboto"/>
            </a:endParaRPr>
          </a:p>
        </p:txBody>
      </p:sp>
      <p:sp>
        <p:nvSpPr>
          <p:cNvPr id="1003" name="Google Shape;1003;p133"/>
          <p:cNvSpPr txBox="1"/>
          <p:nvPr/>
        </p:nvSpPr>
        <p:spPr>
          <a:xfrm>
            <a:off x="4439800" y="2529500"/>
            <a:ext cx="3312300" cy="785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3500"/>
              <a:buFont typeface="Arial"/>
              <a:buNone/>
            </a:pPr>
            <a:r>
              <a:rPr b="1" i="0" lang="es-MX" sz="3500" u="none" cap="none" strike="noStrike">
                <a:solidFill>
                  <a:srgbClr val="000000"/>
                </a:solidFill>
                <a:highlight>
                  <a:srgbClr val="FFFF00"/>
                </a:highlight>
                <a:latin typeface="Roboto"/>
                <a:ea typeface="Roboto"/>
                <a:cs typeface="Roboto"/>
                <a:sym typeface="Roboto"/>
              </a:rPr>
              <a:t>[MOTIVACIÓN]</a:t>
            </a:r>
            <a:endParaRPr b="1" i="0" sz="3500" u="none" cap="none" strike="noStrike">
              <a:solidFill>
                <a:srgbClr val="000000"/>
              </a:solidFill>
              <a:highlight>
                <a:srgbClr val="FFFF00"/>
              </a:highlight>
              <a:latin typeface="Roboto"/>
              <a:ea typeface="Roboto"/>
              <a:cs typeface="Roboto"/>
              <a:sym typeface="Roboto"/>
            </a:endParaRPr>
          </a:p>
        </p:txBody>
      </p:sp>
      <p:sp>
        <p:nvSpPr>
          <p:cNvPr id="1004" name="Google Shape;1004;p133"/>
          <p:cNvSpPr txBox="1"/>
          <p:nvPr/>
        </p:nvSpPr>
        <p:spPr>
          <a:xfrm>
            <a:off x="1086400" y="3507751"/>
            <a:ext cx="10019100" cy="785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Light"/>
                <a:ea typeface="Roboto Light"/>
                <a:cs typeface="Roboto Light"/>
                <a:sym typeface="Roboto Light"/>
              </a:rPr>
              <a:t>Desarrollo - </a:t>
            </a:r>
            <a:r>
              <a:rPr b="0" i="0" lang="es-MX" sz="3500" u="none" cap="none" strike="noStrike">
                <a:solidFill>
                  <a:srgbClr val="000000"/>
                </a:solidFill>
                <a:latin typeface="Roboto Medium"/>
                <a:ea typeface="Roboto Medium"/>
                <a:cs typeface="Roboto Medium"/>
                <a:sym typeface="Roboto Medium"/>
              </a:rPr>
              <a:t>Rol de la marca</a:t>
            </a:r>
            <a:endParaRPr b="0" i="0" sz="3500" u="none" cap="none" strike="noStrike">
              <a:solidFill>
                <a:srgbClr val="000000"/>
              </a:solidFill>
              <a:latin typeface="Roboto Medium"/>
              <a:ea typeface="Roboto Medium"/>
              <a:cs typeface="Roboto Medium"/>
              <a:sym typeface="Roboto Medium"/>
            </a:endParaRPr>
          </a:p>
        </p:txBody>
      </p:sp>
      <p:sp>
        <p:nvSpPr>
          <p:cNvPr id="1005" name="Google Shape;1005;p133"/>
          <p:cNvSpPr txBox="1"/>
          <p:nvPr/>
        </p:nvSpPr>
        <p:spPr>
          <a:xfrm>
            <a:off x="4439800" y="4435067"/>
            <a:ext cx="3312300" cy="785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3500"/>
              <a:buFont typeface="Arial"/>
              <a:buNone/>
            </a:pPr>
            <a:r>
              <a:rPr b="1" i="0" lang="es-MX" sz="3500" u="none" cap="none" strike="noStrike">
                <a:solidFill>
                  <a:srgbClr val="000000"/>
                </a:solidFill>
                <a:highlight>
                  <a:srgbClr val="FFFF00"/>
                </a:highlight>
                <a:latin typeface="Roboto"/>
                <a:ea typeface="Roboto"/>
                <a:cs typeface="Roboto"/>
                <a:sym typeface="Roboto"/>
              </a:rPr>
              <a:t>[CONSUMO]</a:t>
            </a:r>
            <a:endParaRPr b="1" i="0" sz="3500" u="none" cap="none" strike="noStrike">
              <a:solidFill>
                <a:srgbClr val="000000"/>
              </a:solidFill>
              <a:highlight>
                <a:srgbClr val="FFFF00"/>
              </a:highlight>
              <a:latin typeface="Roboto"/>
              <a:ea typeface="Roboto"/>
              <a:cs typeface="Roboto"/>
              <a:sym typeface="Roboto"/>
            </a:endParaRPr>
          </a:p>
        </p:txBody>
      </p:sp>
      <p:sp>
        <p:nvSpPr>
          <p:cNvPr id="1006" name="Google Shape;1006;p133"/>
          <p:cNvSpPr txBox="1"/>
          <p:nvPr/>
        </p:nvSpPr>
        <p:spPr>
          <a:xfrm>
            <a:off x="1086400" y="5464284"/>
            <a:ext cx="10019100" cy="785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3500"/>
              <a:buFont typeface="Arial"/>
              <a:buNone/>
            </a:pPr>
            <a:r>
              <a:rPr b="0" i="0" lang="es-MX" sz="3500" u="none" cap="none" strike="noStrike">
                <a:solidFill>
                  <a:srgbClr val="000000"/>
                </a:solidFill>
                <a:latin typeface="Roboto Light"/>
                <a:ea typeface="Roboto Light"/>
                <a:cs typeface="Roboto Light"/>
                <a:sym typeface="Roboto Light"/>
              </a:rPr>
              <a:t>Conclusión - </a:t>
            </a:r>
            <a:r>
              <a:rPr b="0" i="0" lang="es-MX" sz="3500" u="none" cap="none" strike="noStrike">
                <a:solidFill>
                  <a:srgbClr val="000000"/>
                </a:solidFill>
                <a:latin typeface="Roboto Medium"/>
                <a:ea typeface="Roboto Medium"/>
                <a:cs typeface="Roboto Medium"/>
                <a:sym typeface="Roboto Medium"/>
              </a:rPr>
              <a:t>Desahogo y conexión con la marca</a:t>
            </a:r>
            <a:endParaRPr b="0" i="0" sz="3500" u="none" cap="none" strike="noStrike">
              <a:solidFill>
                <a:srgbClr val="000000"/>
              </a:solidFill>
              <a:latin typeface="Roboto Medium"/>
              <a:ea typeface="Roboto Medium"/>
              <a:cs typeface="Roboto Medium"/>
              <a:sym typeface="Roboto Medium"/>
            </a:endParaRPr>
          </a:p>
        </p:txBody>
      </p:sp>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1010" name="Shape 1010"/>
        <p:cNvGrpSpPr/>
        <p:nvPr/>
      </p:nvGrpSpPr>
      <p:grpSpPr>
        <a:xfrm>
          <a:off x="0" y="0"/>
          <a:ext cx="0" cy="0"/>
          <a:chOff x="0" y="0"/>
          <a:chExt cx="0" cy="0"/>
        </a:xfrm>
      </p:grpSpPr>
      <p:pic>
        <p:nvPicPr>
          <p:cNvPr id="1011" name="Google Shape;1011;p134"/>
          <p:cNvPicPr preferRelativeResize="0"/>
          <p:nvPr/>
        </p:nvPicPr>
        <p:blipFill rotWithShape="1">
          <a:blip r:embed="rId3">
            <a:alphaModFix/>
          </a:blip>
          <a:srcRect b="0" l="0" r="0" t="0"/>
          <a:stretch/>
        </p:blipFill>
        <p:spPr>
          <a:xfrm>
            <a:off x="706058" y="0"/>
            <a:ext cx="8986567" cy="6739924"/>
          </a:xfrm>
          <a:prstGeom prst="rect">
            <a:avLst/>
          </a:prstGeom>
          <a:noFill/>
          <a:ln>
            <a:noFill/>
          </a:ln>
        </p:spPr>
      </p:pic>
      <p:sp>
        <p:nvSpPr>
          <p:cNvPr id="1012" name="Google Shape;1012;p134"/>
          <p:cNvSpPr txBox="1"/>
          <p:nvPr/>
        </p:nvSpPr>
        <p:spPr>
          <a:xfrm>
            <a:off x="3352800" y="2511550"/>
            <a:ext cx="5681400" cy="4002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1013" name="Google Shape;1013;p134"/>
          <p:cNvSpPr txBox="1"/>
          <p:nvPr/>
        </p:nvSpPr>
        <p:spPr>
          <a:xfrm>
            <a:off x="1609350" y="1414275"/>
            <a:ext cx="7193400" cy="2955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s-MX" sz="5500">
                <a:solidFill>
                  <a:srgbClr val="1C4587"/>
                </a:solidFill>
                <a:latin typeface="Ubuntu"/>
                <a:ea typeface="Ubuntu"/>
                <a:cs typeface="Ubuntu"/>
                <a:sym typeface="Ubuntu"/>
              </a:rPr>
              <a:t>Out of home(OOH)</a:t>
            </a:r>
            <a:endParaRPr b="1" sz="5500">
              <a:solidFill>
                <a:srgbClr val="1C4587"/>
              </a:solidFill>
              <a:latin typeface="Ubuntu"/>
              <a:ea typeface="Ubuntu"/>
              <a:cs typeface="Ubuntu"/>
              <a:sym typeface="Ubuntu"/>
            </a:endParaRPr>
          </a:p>
          <a:p>
            <a:pPr indent="0" lvl="0" marL="0" rtl="0" algn="ctr">
              <a:lnSpc>
                <a:spcPct val="90000"/>
              </a:lnSpc>
              <a:spcBef>
                <a:spcPts val="0"/>
              </a:spcBef>
              <a:spcAft>
                <a:spcPts val="0"/>
              </a:spcAft>
              <a:buNone/>
            </a:pPr>
            <a:r>
              <a:rPr b="1" lang="es-MX" sz="5500">
                <a:solidFill>
                  <a:srgbClr val="1C4587"/>
                </a:solidFill>
                <a:latin typeface="Ubuntu"/>
                <a:ea typeface="Ubuntu"/>
                <a:cs typeface="Ubuntu"/>
                <a:sym typeface="Ubuntu"/>
              </a:rPr>
              <a:t>Outdoor/Exterior</a:t>
            </a:r>
            <a:endParaRPr b="1" sz="5500">
              <a:solidFill>
                <a:srgbClr val="1C4587"/>
              </a:solidFill>
              <a:latin typeface="Ubuntu"/>
              <a:ea typeface="Ubuntu"/>
              <a:cs typeface="Ubuntu"/>
              <a:sym typeface="Ubuntu"/>
            </a:endParaRPr>
          </a:p>
          <a:p>
            <a:pPr indent="0" lvl="0" marL="0" rtl="0" algn="l">
              <a:lnSpc>
                <a:spcPct val="90000"/>
              </a:lnSpc>
              <a:spcBef>
                <a:spcPts val="0"/>
              </a:spcBef>
              <a:spcAft>
                <a:spcPts val="0"/>
              </a:spcAft>
              <a:buNone/>
            </a:pPr>
            <a:r>
              <a:t/>
            </a:r>
            <a:endParaRPr b="1" sz="4500">
              <a:solidFill>
                <a:srgbClr val="1C4587"/>
              </a:solidFill>
              <a:latin typeface="Ubuntu"/>
              <a:ea typeface="Ubuntu"/>
              <a:cs typeface="Ubuntu"/>
              <a:sym typeface="Ubuntu"/>
            </a:endParaRPr>
          </a:p>
          <a:p>
            <a:pPr indent="0" lvl="0" marL="0" rtl="0" algn="l">
              <a:lnSpc>
                <a:spcPct val="90000"/>
              </a:lnSpc>
              <a:spcBef>
                <a:spcPts val="0"/>
              </a:spcBef>
              <a:spcAft>
                <a:spcPts val="0"/>
              </a:spcAft>
              <a:buClr>
                <a:schemeClr val="dk1"/>
              </a:buClr>
              <a:buSzPts val="4400"/>
              <a:buFont typeface="Calibri"/>
              <a:buNone/>
            </a:pPr>
            <a:r>
              <a:t/>
            </a:r>
            <a:endParaRPr b="1" sz="4500">
              <a:solidFill>
                <a:srgbClr val="1C4587"/>
              </a:solidFill>
              <a:latin typeface="Ubuntu"/>
              <a:ea typeface="Ubuntu"/>
              <a:cs typeface="Ubuntu"/>
              <a:sym typeface="Ubuntu"/>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pic>
        <p:nvPicPr>
          <p:cNvPr id="1018" name="Google Shape;1018;p135"/>
          <p:cNvPicPr preferRelativeResize="0"/>
          <p:nvPr>
            <p:ph idx="1" type="body"/>
          </p:nvPr>
        </p:nvPicPr>
        <p:blipFill rotWithShape="1">
          <a:blip r:embed="rId3">
            <a:alphaModFix/>
          </a:blip>
          <a:srcRect b="0" l="0" r="0" t="0"/>
          <a:stretch/>
        </p:blipFill>
        <p:spPr>
          <a:xfrm>
            <a:off x="11499" y="0"/>
            <a:ext cx="12180300" cy="6957300"/>
          </a:xfrm>
          <a:prstGeom prst="rect">
            <a:avLst/>
          </a:prstGeom>
          <a:noFill/>
          <a:ln>
            <a:noFill/>
          </a:ln>
        </p:spPr>
      </p:pic>
      <p:sp>
        <p:nvSpPr>
          <p:cNvPr id="1019" name="Google Shape;1019;p135"/>
          <p:cNvSpPr txBox="1"/>
          <p:nvPr/>
        </p:nvSpPr>
        <p:spPr>
          <a:xfrm>
            <a:off x="1415025" y="909425"/>
            <a:ext cx="2880300" cy="30015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0" lang="es-MX" sz="2700" u="none" cap="none" strike="noStrike">
                <a:solidFill>
                  <a:srgbClr val="1C4587"/>
                </a:solidFill>
                <a:latin typeface="Ubuntu"/>
                <a:ea typeface="Ubuntu"/>
                <a:cs typeface="Ubuntu"/>
                <a:sym typeface="Ubuntu"/>
              </a:rPr>
              <a:t>Es aquella que utiliza lugares públicos para desarrollarse y va dirigida a un público indeterminado</a:t>
            </a:r>
            <a:endParaRPr i="0" sz="2700" u="none" cap="none" strike="noStrike">
              <a:solidFill>
                <a:srgbClr val="1C4587"/>
              </a:solidFill>
              <a:latin typeface="Ubuntu"/>
              <a:ea typeface="Ubuntu"/>
              <a:cs typeface="Ubuntu"/>
              <a:sym typeface="Ubuntu"/>
            </a:endParaRPr>
          </a:p>
        </p:txBody>
      </p:sp>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023" name="Shape 1023"/>
        <p:cNvGrpSpPr/>
        <p:nvPr/>
      </p:nvGrpSpPr>
      <p:grpSpPr>
        <a:xfrm>
          <a:off x="0" y="0"/>
          <a:ext cx="0" cy="0"/>
          <a:chOff x="0" y="0"/>
          <a:chExt cx="0" cy="0"/>
        </a:xfrm>
      </p:grpSpPr>
      <p:pic>
        <p:nvPicPr>
          <p:cNvPr id="1024" name="Google Shape;1024;p136"/>
          <p:cNvPicPr preferRelativeResize="0"/>
          <p:nvPr/>
        </p:nvPicPr>
        <p:blipFill rotWithShape="1">
          <a:blip r:embed="rId3">
            <a:alphaModFix/>
          </a:blip>
          <a:srcRect b="0" l="0" r="0" t="0"/>
          <a:stretch/>
        </p:blipFill>
        <p:spPr>
          <a:xfrm>
            <a:off x="0" y="0"/>
            <a:ext cx="12192000" cy="6118870"/>
          </a:xfrm>
          <a:prstGeom prst="rect">
            <a:avLst/>
          </a:prstGeom>
          <a:noFill/>
          <a:ln>
            <a:noFill/>
          </a:ln>
        </p:spPr>
      </p:pic>
      <p:sp>
        <p:nvSpPr>
          <p:cNvPr id="1025" name="Google Shape;1025;p136"/>
          <p:cNvSpPr txBox="1"/>
          <p:nvPr>
            <p:ph idx="1" type="body"/>
          </p:nvPr>
        </p:nvSpPr>
        <p:spPr>
          <a:xfrm>
            <a:off x="0" y="6118875"/>
            <a:ext cx="11908200" cy="739200"/>
          </a:xfrm>
          <a:prstGeom prst="rect">
            <a:avLst/>
          </a:prstGeom>
          <a:noFill/>
          <a:ln>
            <a:noFill/>
          </a:ln>
        </p:spPr>
        <p:txBody>
          <a:bodyPr anchorCtr="0" anchor="t" bIns="45700" lIns="91425" spcFirstLastPara="1" rIns="91425" wrap="square" tIns="45700">
            <a:normAutofit/>
          </a:bodyPr>
          <a:lstStyle/>
          <a:p>
            <a:pPr indent="0" lvl="0" marL="0" rtl="0" algn="l">
              <a:lnSpc>
                <a:spcPct val="80000"/>
              </a:lnSpc>
              <a:spcBef>
                <a:spcPts val="0"/>
              </a:spcBef>
              <a:spcAft>
                <a:spcPts val="1600"/>
              </a:spcAft>
              <a:buNone/>
            </a:pPr>
            <a:r>
              <a:rPr lang="es-MX" sz="2300">
                <a:solidFill>
                  <a:srgbClr val="073763"/>
                </a:solidFill>
                <a:latin typeface="Ubuntu"/>
                <a:ea typeface="Ubuntu"/>
                <a:cs typeface="Ubuntu"/>
                <a:sym typeface="Ubuntu"/>
              </a:rPr>
              <a:t>Es utilizada principalmente por grandes marcas o anunciantes locales con importantes presupuestos de publicidad </a:t>
            </a:r>
            <a:endParaRPr sz="2300">
              <a:solidFill>
                <a:srgbClr val="073763"/>
              </a:solidFill>
              <a:latin typeface="Ubuntu"/>
              <a:ea typeface="Ubuntu"/>
              <a:cs typeface="Ubuntu"/>
              <a:sym typeface="Ubuntu"/>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029" name="Shape 1029"/>
        <p:cNvGrpSpPr/>
        <p:nvPr/>
      </p:nvGrpSpPr>
      <p:grpSpPr>
        <a:xfrm>
          <a:off x="0" y="0"/>
          <a:ext cx="0" cy="0"/>
          <a:chOff x="0" y="0"/>
          <a:chExt cx="0" cy="0"/>
        </a:xfrm>
      </p:grpSpPr>
      <p:sp>
        <p:nvSpPr>
          <p:cNvPr id="1030" name="Google Shape;1030;p137"/>
          <p:cNvSpPr txBox="1"/>
          <p:nvPr>
            <p:ph idx="1" type="body"/>
          </p:nvPr>
        </p:nvSpPr>
        <p:spPr>
          <a:xfrm>
            <a:off x="3435600" y="795100"/>
            <a:ext cx="4372500" cy="4773000"/>
          </a:xfrm>
          <a:prstGeom prst="rect">
            <a:avLst/>
          </a:prstGeom>
          <a:noFill/>
          <a:ln>
            <a:noFill/>
          </a:ln>
        </p:spPr>
        <p:txBody>
          <a:bodyPr anchorCtr="0" anchor="t" bIns="45700" lIns="91425" spcFirstLastPara="1" rIns="91425" wrap="square" tIns="45700">
            <a:spAutoFit/>
          </a:bodyPr>
          <a:lstStyle/>
          <a:p>
            <a:pPr indent="0" lvl="0" marL="228600" rtl="0" algn="ctr">
              <a:spcBef>
                <a:spcPts val="0"/>
              </a:spcBef>
              <a:spcAft>
                <a:spcPts val="0"/>
              </a:spcAft>
              <a:buNone/>
            </a:pPr>
            <a:r>
              <a:rPr lang="es-MX" sz="2300">
                <a:solidFill>
                  <a:srgbClr val="073763"/>
                </a:solidFill>
                <a:latin typeface="Ubuntu"/>
                <a:ea typeface="Ubuntu"/>
                <a:cs typeface="Ubuntu"/>
                <a:sym typeface="Ubuntu"/>
              </a:rPr>
              <a:t>Está formada por:</a:t>
            </a:r>
            <a:endParaRPr sz="2300">
              <a:solidFill>
                <a:srgbClr val="073763"/>
              </a:solidFill>
              <a:latin typeface="Ubuntu"/>
              <a:ea typeface="Ubuntu"/>
              <a:cs typeface="Ubuntu"/>
              <a:sym typeface="Ubuntu"/>
            </a:endParaRPr>
          </a:p>
          <a:p>
            <a:pPr indent="0" lvl="0" marL="228600" rtl="0" algn="ctr">
              <a:spcBef>
                <a:spcPts val="0"/>
              </a:spcBef>
              <a:spcAft>
                <a:spcPts val="0"/>
              </a:spcAft>
              <a:buNone/>
            </a:pPr>
            <a:r>
              <a:t/>
            </a:r>
            <a:endParaRPr sz="2300">
              <a:solidFill>
                <a:srgbClr val="073763"/>
              </a:solidFill>
              <a:latin typeface="Ubuntu"/>
              <a:ea typeface="Ubuntu"/>
              <a:cs typeface="Ubuntu"/>
              <a:sym typeface="Ubuntu"/>
            </a:endParaRPr>
          </a:p>
          <a:p>
            <a:pPr indent="0" lvl="0" marL="0" rtl="0" algn="ctr">
              <a:spcBef>
                <a:spcPts val="600"/>
              </a:spcBef>
              <a:spcAft>
                <a:spcPts val="0"/>
              </a:spcAft>
              <a:buSzPts val="1120"/>
              <a:buNone/>
            </a:pPr>
            <a:r>
              <a:rPr lang="es-MX" sz="2300">
                <a:solidFill>
                  <a:srgbClr val="073763"/>
                </a:solidFill>
                <a:latin typeface="Ubuntu"/>
                <a:ea typeface="Ubuntu"/>
                <a:cs typeface="Ubuntu"/>
                <a:sym typeface="Ubuntu"/>
              </a:rPr>
              <a:t>-Billboards</a:t>
            </a:r>
            <a:endParaRPr sz="2300">
              <a:solidFill>
                <a:srgbClr val="073763"/>
              </a:solidFill>
              <a:latin typeface="Ubuntu"/>
              <a:ea typeface="Ubuntu"/>
              <a:cs typeface="Ubuntu"/>
              <a:sym typeface="Ubuntu"/>
            </a:endParaRPr>
          </a:p>
          <a:p>
            <a:pPr indent="0" lvl="0" marL="0" rtl="0" algn="ctr">
              <a:spcBef>
                <a:spcPts val="600"/>
              </a:spcBef>
              <a:spcAft>
                <a:spcPts val="0"/>
              </a:spcAft>
              <a:buSzPts val="1120"/>
              <a:buNone/>
            </a:pPr>
            <a:r>
              <a:rPr lang="es-MX" sz="2300">
                <a:solidFill>
                  <a:srgbClr val="073763"/>
                </a:solidFill>
                <a:latin typeface="Ubuntu"/>
                <a:ea typeface="Ubuntu"/>
                <a:cs typeface="Ubuntu"/>
                <a:sym typeface="Ubuntu"/>
              </a:rPr>
              <a:t>-Vallas publicitarias</a:t>
            </a:r>
            <a:endParaRPr sz="2300">
              <a:solidFill>
                <a:srgbClr val="073763"/>
              </a:solidFill>
              <a:latin typeface="Ubuntu"/>
              <a:ea typeface="Ubuntu"/>
              <a:cs typeface="Ubuntu"/>
              <a:sym typeface="Ubuntu"/>
            </a:endParaRPr>
          </a:p>
          <a:p>
            <a:pPr indent="0" lvl="0" marL="0" rtl="0" algn="ctr">
              <a:spcBef>
                <a:spcPts val="600"/>
              </a:spcBef>
              <a:spcAft>
                <a:spcPts val="0"/>
              </a:spcAft>
              <a:buSzPts val="1120"/>
              <a:buNone/>
            </a:pPr>
            <a:r>
              <a:rPr lang="es-MX" sz="2300">
                <a:solidFill>
                  <a:srgbClr val="073763"/>
                </a:solidFill>
                <a:latin typeface="Ubuntu"/>
                <a:ea typeface="Ubuntu"/>
                <a:cs typeface="Ubuntu"/>
                <a:sym typeface="Ubuntu"/>
              </a:rPr>
              <a:t>-Rótulos luminosos</a:t>
            </a:r>
            <a:endParaRPr sz="2300">
              <a:solidFill>
                <a:srgbClr val="073763"/>
              </a:solidFill>
              <a:latin typeface="Ubuntu"/>
              <a:ea typeface="Ubuntu"/>
              <a:cs typeface="Ubuntu"/>
              <a:sym typeface="Ubuntu"/>
            </a:endParaRPr>
          </a:p>
          <a:p>
            <a:pPr indent="0" lvl="0" marL="0" rtl="0" algn="ctr">
              <a:spcBef>
                <a:spcPts val="600"/>
              </a:spcBef>
              <a:spcAft>
                <a:spcPts val="0"/>
              </a:spcAft>
              <a:buSzPts val="1120"/>
              <a:buNone/>
            </a:pPr>
            <a:r>
              <a:rPr lang="es-MX" sz="2300">
                <a:solidFill>
                  <a:srgbClr val="073763"/>
                </a:solidFill>
                <a:latin typeface="Ubuntu"/>
                <a:ea typeface="Ubuntu"/>
                <a:cs typeface="Ubuntu"/>
                <a:sym typeface="Ubuntu"/>
              </a:rPr>
              <a:t>-Banderolas</a:t>
            </a:r>
            <a:endParaRPr sz="2300">
              <a:solidFill>
                <a:srgbClr val="073763"/>
              </a:solidFill>
              <a:latin typeface="Ubuntu"/>
              <a:ea typeface="Ubuntu"/>
              <a:cs typeface="Ubuntu"/>
              <a:sym typeface="Ubuntu"/>
            </a:endParaRPr>
          </a:p>
          <a:p>
            <a:pPr indent="0" lvl="0" marL="0" rtl="0" algn="ctr">
              <a:spcBef>
                <a:spcPts val="600"/>
              </a:spcBef>
              <a:spcAft>
                <a:spcPts val="0"/>
              </a:spcAft>
              <a:buSzPts val="1120"/>
              <a:buNone/>
            </a:pPr>
            <a:r>
              <a:rPr lang="es-MX" sz="2300">
                <a:solidFill>
                  <a:srgbClr val="073763"/>
                </a:solidFill>
                <a:latin typeface="Ubuntu"/>
                <a:ea typeface="Ubuntu"/>
                <a:cs typeface="Ubuntu"/>
                <a:sym typeface="Ubuntu"/>
              </a:rPr>
              <a:t>-Todos aquellos soportes que se instalan en lugares públicos.</a:t>
            </a:r>
            <a:endParaRPr sz="2300">
              <a:solidFill>
                <a:srgbClr val="073763"/>
              </a:solidFill>
              <a:latin typeface="Ubuntu"/>
              <a:ea typeface="Ubuntu"/>
              <a:cs typeface="Ubuntu"/>
              <a:sym typeface="Ubuntu"/>
            </a:endParaRPr>
          </a:p>
          <a:p>
            <a:pPr indent="0" lvl="0" marL="0" rtl="0" algn="ctr">
              <a:spcBef>
                <a:spcPts val="600"/>
              </a:spcBef>
              <a:spcAft>
                <a:spcPts val="0"/>
              </a:spcAft>
              <a:buSzPts val="1120"/>
              <a:buNone/>
            </a:pPr>
            <a:r>
              <a:t/>
            </a:r>
            <a:endParaRPr sz="2300">
              <a:solidFill>
                <a:srgbClr val="073763"/>
              </a:solidFill>
              <a:latin typeface="Ubuntu"/>
              <a:ea typeface="Ubuntu"/>
              <a:cs typeface="Ubuntu"/>
              <a:sym typeface="Ubuntu"/>
            </a:endParaRPr>
          </a:p>
          <a:p>
            <a:pPr indent="0" lvl="0" marL="228600" rtl="0" algn="ctr">
              <a:spcBef>
                <a:spcPts val="600"/>
              </a:spcBef>
              <a:spcAft>
                <a:spcPts val="1600"/>
              </a:spcAft>
              <a:buNone/>
            </a:pPr>
            <a:r>
              <a:rPr lang="es-MX" sz="2300">
                <a:solidFill>
                  <a:srgbClr val="073763"/>
                </a:solidFill>
                <a:latin typeface="Ubuntu"/>
                <a:ea typeface="Ubuntu"/>
                <a:cs typeface="Ubuntu"/>
                <a:sym typeface="Ubuntu"/>
              </a:rPr>
              <a:t>Lugares donde se desarrollan espectáculos, eventos culturales, encuentros deportivos, etc.</a:t>
            </a:r>
            <a:endParaRPr sz="2300">
              <a:solidFill>
                <a:srgbClr val="073763"/>
              </a:solidFill>
              <a:latin typeface="Ubuntu"/>
              <a:ea typeface="Ubuntu"/>
              <a:cs typeface="Ubuntu"/>
              <a:sym typeface="Ubuntu"/>
            </a:endParaRPr>
          </a:p>
        </p:txBody>
      </p:sp>
      <p:pic>
        <p:nvPicPr>
          <p:cNvPr id="1031" name="Google Shape;1031;p137"/>
          <p:cNvPicPr preferRelativeResize="0"/>
          <p:nvPr/>
        </p:nvPicPr>
        <p:blipFill rotWithShape="1">
          <a:blip r:embed="rId3">
            <a:alphaModFix/>
          </a:blip>
          <a:srcRect b="0" l="0" r="0" t="0"/>
          <a:stretch/>
        </p:blipFill>
        <p:spPr>
          <a:xfrm>
            <a:off x="0" y="1"/>
            <a:ext cx="2901426" cy="3764650"/>
          </a:xfrm>
          <a:prstGeom prst="rect">
            <a:avLst/>
          </a:prstGeom>
          <a:noFill/>
          <a:ln>
            <a:noFill/>
          </a:ln>
        </p:spPr>
      </p:pic>
      <p:pic>
        <p:nvPicPr>
          <p:cNvPr id="1032" name="Google Shape;1032;p137"/>
          <p:cNvPicPr preferRelativeResize="0"/>
          <p:nvPr/>
        </p:nvPicPr>
        <p:blipFill rotWithShape="1">
          <a:blip r:embed="rId4">
            <a:alphaModFix/>
          </a:blip>
          <a:srcRect b="0" l="0" r="0" t="0"/>
          <a:stretch/>
        </p:blipFill>
        <p:spPr>
          <a:xfrm>
            <a:off x="8342278" y="-2"/>
            <a:ext cx="3849724" cy="2887300"/>
          </a:xfrm>
          <a:prstGeom prst="rect">
            <a:avLst/>
          </a:prstGeom>
          <a:noFill/>
          <a:ln>
            <a:noFill/>
          </a:ln>
        </p:spPr>
      </p:pic>
      <p:pic>
        <p:nvPicPr>
          <p:cNvPr id="1033" name="Google Shape;1033;p137"/>
          <p:cNvPicPr preferRelativeResize="0"/>
          <p:nvPr/>
        </p:nvPicPr>
        <p:blipFill rotWithShape="1">
          <a:blip r:embed="rId5">
            <a:alphaModFix/>
          </a:blip>
          <a:srcRect b="0" l="0" r="0" t="0"/>
          <a:stretch/>
        </p:blipFill>
        <p:spPr>
          <a:xfrm>
            <a:off x="-63312" y="4559137"/>
            <a:ext cx="2783589" cy="1927101"/>
          </a:xfrm>
          <a:prstGeom prst="rect">
            <a:avLst/>
          </a:prstGeom>
          <a:noFill/>
          <a:ln>
            <a:noFill/>
          </a:ln>
        </p:spPr>
      </p:pic>
      <p:pic>
        <p:nvPicPr>
          <p:cNvPr id="1034" name="Google Shape;1034;p137"/>
          <p:cNvPicPr preferRelativeResize="0"/>
          <p:nvPr/>
        </p:nvPicPr>
        <p:blipFill rotWithShape="1">
          <a:blip r:embed="rId6">
            <a:alphaModFix/>
          </a:blip>
          <a:srcRect b="0" l="0" r="0" t="0"/>
          <a:stretch/>
        </p:blipFill>
        <p:spPr>
          <a:xfrm>
            <a:off x="8167765" y="3062325"/>
            <a:ext cx="4024238" cy="37646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201" name="Shape 201"/>
        <p:cNvGrpSpPr/>
        <p:nvPr/>
      </p:nvGrpSpPr>
      <p:grpSpPr>
        <a:xfrm>
          <a:off x="0" y="0"/>
          <a:ext cx="0" cy="0"/>
          <a:chOff x="0" y="0"/>
          <a:chExt cx="0" cy="0"/>
        </a:xfrm>
      </p:grpSpPr>
      <p:pic>
        <p:nvPicPr>
          <p:cNvPr id="202" name="Google Shape;202;p30"/>
          <p:cNvPicPr preferRelativeResize="0"/>
          <p:nvPr/>
        </p:nvPicPr>
        <p:blipFill>
          <a:blip r:embed="rId3">
            <a:alphaModFix amt="50000"/>
          </a:blip>
          <a:stretch>
            <a:fillRect/>
          </a:stretch>
        </p:blipFill>
        <p:spPr>
          <a:xfrm>
            <a:off x="75125" y="0"/>
            <a:ext cx="6858000" cy="6858000"/>
          </a:xfrm>
          <a:prstGeom prst="rect">
            <a:avLst/>
          </a:prstGeom>
          <a:noFill/>
          <a:ln>
            <a:noFill/>
          </a:ln>
        </p:spPr>
      </p:pic>
      <p:sp>
        <p:nvSpPr>
          <p:cNvPr id="203" name="Google Shape;203;p30"/>
          <p:cNvSpPr txBox="1"/>
          <p:nvPr/>
        </p:nvSpPr>
        <p:spPr>
          <a:xfrm>
            <a:off x="0" y="283850"/>
            <a:ext cx="8294700" cy="1098900"/>
          </a:xfrm>
          <a:prstGeom prst="rect">
            <a:avLst/>
          </a:prstGeom>
          <a:solidFill>
            <a:srgbClr val="EAD1DC"/>
          </a:solidFill>
          <a:ln>
            <a:noFill/>
          </a:ln>
        </p:spPr>
        <p:txBody>
          <a:bodyPr anchorCtr="0" anchor="t" bIns="91425" lIns="91425" spcFirstLastPara="1" rIns="91425" wrap="square" tIns="91425">
            <a:spAutoFit/>
          </a:bodyPr>
          <a:lstStyle/>
          <a:p>
            <a:pPr indent="0" lvl="0" marL="228600" rtl="0" algn="just">
              <a:lnSpc>
                <a:spcPct val="90000"/>
              </a:lnSpc>
              <a:spcBef>
                <a:spcPts val="0"/>
              </a:spcBef>
              <a:spcAft>
                <a:spcPts val="0"/>
              </a:spcAft>
              <a:buNone/>
            </a:pPr>
            <a:r>
              <a:rPr b="1" lang="es-MX" sz="2200">
                <a:solidFill>
                  <a:srgbClr val="741B47"/>
                </a:solidFill>
                <a:latin typeface="Gill Sans"/>
                <a:ea typeface="Gill Sans"/>
                <a:cs typeface="Gill Sans"/>
                <a:sym typeface="Gill Sans"/>
              </a:rPr>
              <a:t>Agencias de servicios  integrales </a:t>
            </a:r>
            <a:endParaRPr b="1" sz="2200">
              <a:solidFill>
                <a:srgbClr val="741B47"/>
              </a:solidFill>
              <a:latin typeface="Gill Sans"/>
              <a:ea typeface="Gill Sans"/>
              <a:cs typeface="Gill Sans"/>
              <a:sym typeface="Gill Sans"/>
            </a:endParaRPr>
          </a:p>
          <a:p>
            <a:pPr indent="0" lvl="0" marL="228600" rtl="0" algn="just">
              <a:lnSpc>
                <a:spcPct val="90000"/>
              </a:lnSpc>
              <a:spcBef>
                <a:spcPts val="0"/>
              </a:spcBef>
              <a:spcAft>
                <a:spcPts val="0"/>
              </a:spcAft>
              <a:buNone/>
            </a:pPr>
            <a:r>
              <a:rPr lang="es-MX" sz="2200">
                <a:solidFill>
                  <a:srgbClr val="363636"/>
                </a:solidFill>
                <a:latin typeface="Gill Sans"/>
                <a:ea typeface="Gill Sans"/>
                <a:cs typeface="Gill Sans"/>
                <a:sym typeface="Gill Sans"/>
              </a:rPr>
              <a:t>🡪 Ofrecen servicios de creatividad y producción de campañas publicitarias</a:t>
            </a:r>
            <a:endParaRPr sz="2200">
              <a:solidFill>
                <a:srgbClr val="363636"/>
              </a:solidFill>
              <a:latin typeface="Gill Sans"/>
              <a:ea typeface="Gill Sans"/>
              <a:cs typeface="Gill Sans"/>
              <a:sym typeface="Gill Sans"/>
            </a:endParaRPr>
          </a:p>
        </p:txBody>
      </p:sp>
      <p:sp>
        <p:nvSpPr>
          <p:cNvPr id="204" name="Google Shape;204;p30"/>
          <p:cNvSpPr txBox="1"/>
          <p:nvPr/>
        </p:nvSpPr>
        <p:spPr>
          <a:xfrm>
            <a:off x="3203700" y="1785450"/>
            <a:ext cx="8988300" cy="1176000"/>
          </a:xfrm>
          <a:prstGeom prst="rect">
            <a:avLst/>
          </a:prstGeom>
          <a:solidFill>
            <a:srgbClr val="EAD1DC"/>
          </a:solidFill>
          <a:ln>
            <a:noFill/>
          </a:ln>
        </p:spPr>
        <p:txBody>
          <a:bodyPr anchorCtr="0" anchor="t" bIns="91425" lIns="91425" spcFirstLastPara="1" rIns="91425" wrap="square" tIns="91425">
            <a:spAutoFit/>
          </a:bodyPr>
          <a:lstStyle/>
          <a:p>
            <a:pPr indent="0" lvl="0" marL="228600" rtl="0" algn="just">
              <a:lnSpc>
                <a:spcPct val="90000"/>
              </a:lnSpc>
              <a:spcBef>
                <a:spcPts val="600"/>
              </a:spcBef>
              <a:spcAft>
                <a:spcPts val="0"/>
              </a:spcAft>
              <a:buNone/>
            </a:pPr>
            <a:r>
              <a:rPr b="1" lang="es-MX" sz="2200">
                <a:solidFill>
                  <a:srgbClr val="741B47"/>
                </a:solidFill>
                <a:latin typeface="Gill Sans"/>
                <a:ea typeface="Gill Sans"/>
                <a:cs typeface="Gill Sans"/>
                <a:sym typeface="Gill Sans"/>
              </a:rPr>
              <a:t>Agencias o centrales de medios </a:t>
            </a:r>
            <a:endParaRPr b="1" sz="2200">
              <a:solidFill>
                <a:srgbClr val="741B47"/>
              </a:solidFill>
              <a:latin typeface="Gill Sans"/>
              <a:ea typeface="Gill Sans"/>
              <a:cs typeface="Gill Sans"/>
              <a:sym typeface="Gill Sans"/>
            </a:endParaRPr>
          </a:p>
          <a:p>
            <a:pPr indent="0" lvl="0" marL="228600" rtl="0" algn="just">
              <a:lnSpc>
                <a:spcPct val="90000"/>
              </a:lnSpc>
              <a:spcBef>
                <a:spcPts val="600"/>
              </a:spcBef>
              <a:spcAft>
                <a:spcPts val="0"/>
              </a:spcAft>
              <a:buNone/>
            </a:pPr>
            <a:r>
              <a:rPr lang="es-MX" sz="2200">
                <a:solidFill>
                  <a:srgbClr val="191919"/>
                </a:solidFill>
                <a:latin typeface="Gill Sans"/>
                <a:ea typeface="Gill Sans"/>
                <a:cs typeface="Gill Sans"/>
                <a:sym typeface="Gill Sans"/>
              </a:rPr>
              <a:t>🡪 Planifican la compra de medios con tecnología y herramientas especializadas</a:t>
            </a:r>
            <a:endParaRPr sz="2200">
              <a:solidFill>
                <a:srgbClr val="191919"/>
              </a:solidFill>
              <a:latin typeface="Gill Sans"/>
              <a:ea typeface="Gill Sans"/>
              <a:cs typeface="Gill Sans"/>
              <a:sym typeface="Gill Sans"/>
            </a:endParaRPr>
          </a:p>
        </p:txBody>
      </p:sp>
      <p:sp>
        <p:nvSpPr>
          <p:cNvPr id="205" name="Google Shape;205;p30"/>
          <p:cNvSpPr txBox="1"/>
          <p:nvPr/>
        </p:nvSpPr>
        <p:spPr>
          <a:xfrm>
            <a:off x="0" y="3335550"/>
            <a:ext cx="7773000" cy="1176000"/>
          </a:xfrm>
          <a:prstGeom prst="rect">
            <a:avLst/>
          </a:prstGeom>
          <a:solidFill>
            <a:srgbClr val="EAD1DC"/>
          </a:solidFill>
          <a:ln>
            <a:noFill/>
          </a:ln>
        </p:spPr>
        <p:txBody>
          <a:bodyPr anchorCtr="0" anchor="t" bIns="91425" lIns="91425" spcFirstLastPara="1" rIns="91425" wrap="square" tIns="91425">
            <a:spAutoFit/>
          </a:bodyPr>
          <a:lstStyle/>
          <a:p>
            <a:pPr indent="0" lvl="0" marL="228600" rtl="0" algn="just">
              <a:lnSpc>
                <a:spcPct val="90000"/>
              </a:lnSpc>
              <a:spcBef>
                <a:spcPts val="600"/>
              </a:spcBef>
              <a:spcAft>
                <a:spcPts val="0"/>
              </a:spcAft>
              <a:buNone/>
            </a:pPr>
            <a:r>
              <a:rPr b="1" lang="es-MX" sz="2200">
                <a:solidFill>
                  <a:srgbClr val="741B47"/>
                </a:solidFill>
                <a:latin typeface="Gill Sans"/>
                <a:ea typeface="Gill Sans"/>
                <a:cs typeface="Gill Sans"/>
                <a:sym typeface="Gill Sans"/>
              </a:rPr>
              <a:t>Agencias de casa (</a:t>
            </a:r>
            <a:r>
              <a:rPr b="1" i="1" lang="es-MX" sz="2200">
                <a:solidFill>
                  <a:srgbClr val="741B47"/>
                </a:solidFill>
                <a:latin typeface="Gill Sans"/>
                <a:ea typeface="Gill Sans"/>
                <a:cs typeface="Gill Sans"/>
                <a:sym typeface="Gill Sans"/>
              </a:rPr>
              <a:t>in-house) </a:t>
            </a:r>
            <a:endParaRPr b="1" i="1" sz="2200">
              <a:solidFill>
                <a:srgbClr val="741B47"/>
              </a:solidFill>
              <a:latin typeface="Gill Sans"/>
              <a:ea typeface="Gill Sans"/>
              <a:cs typeface="Gill Sans"/>
              <a:sym typeface="Gill Sans"/>
            </a:endParaRPr>
          </a:p>
          <a:p>
            <a:pPr indent="0" lvl="0" marL="228600" rtl="0" algn="just">
              <a:lnSpc>
                <a:spcPct val="90000"/>
              </a:lnSpc>
              <a:spcBef>
                <a:spcPts val="600"/>
              </a:spcBef>
              <a:spcAft>
                <a:spcPts val="0"/>
              </a:spcAft>
              <a:buNone/>
            </a:pPr>
            <a:r>
              <a:rPr i="1" lang="es-MX" sz="2200">
                <a:solidFill>
                  <a:srgbClr val="191919"/>
                </a:solidFill>
                <a:latin typeface="Gill Sans"/>
                <a:ea typeface="Gill Sans"/>
                <a:cs typeface="Gill Sans"/>
                <a:sym typeface="Gill Sans"/>
              </a:rPr>
              <a:t>🡪</a:t>
            </a:r>
            <a:r>
              <a:rPr lang="es-MX" sz="2200">
                <a:solidFill>
                  <a:srgbClr val="191919"/>
                </a:solidFill>
                <a:latin typeface="Gill Sans"/>
                <a:ea typeface="Gill Sans"/>
                <a:cs typeface="Gill Sans"/>
                <a:sym typeface="Gill Sans"/>
              </a:rPr>
              <a:t> Capacidad de respuesta y control para realizar campañas urgentes </a:t>
            </a:r>
            <a:endParaRPr sz="2200">
              <a:solidFill>
                <a:srgbClr val="191919"/>
              </a:solidFill>
              <a:latin typeface="Gill Sans"/>
              <a:ea typeface="Gill Sans"/>
              <a:cs typeface="Gill Sans"/>
              <a:sym typeface="Gill Sans"/>
            </a:endParaRPr>
          </a:p>
        </p:txBody>
      </p:sp>
      <p:sp>
        <p:nvSpPr>
          <p:cNvPr id="206" name="Google Shape;206;p30"/>
          <p:cNvSpPr txBox="1"/>
          <p:nvPr/>
        </p:nvSpPr>
        <p:spPr>
          <a:xfrm>
            <a:off x="4419000" y="4956175"/>
            <a:ext cx="7773000" cy="871200"/>
          </a:xfrm>
          <a:prstGeom prst="rect">
            <a:avLst/>
          </a:prstGeom>
          <a:solidFill>
            <a:srgbClr val="EAD1DC"/>
          </a:solidFill>
          <a:ln>
            <a:noFill/>
          </a:ln>
        </p:spPr>
        <p:txBody>
          <a:bodyPr anchorCtr="0" anchor="t" bIns="91425" lIns="91425" spcFirstLastPara="1" rIns="91425" wrap="square" tIns="91425">
            <a:spAutoFit/>
          </a:bodyPr>
          <a:lstStyle/>
          <a:p>
            <a:pPr indent="0" lvl="0" marL="228600" rtl="0" algn="just">
              <a:lnSpc>
                <a:spcPct val="90000"/>
              </a:lnSpc>
              <a:spcBef>
                <a:spcPts val="600"/>
              </a:spcBef>
              <a:spcAft>
                <a:spcPts val="0"/>
              </a:spcAft>
              <a:buClr>
                <a:schemeClr val="dk1"/>
              </a:buClr>
              <a:buSzPts val="1100"/>
              <a:buFont typeface="Arial"/>
              <a:buNone/>
            </a:pPr>
            <a:r>
              <a:rPr b="1" i="1" lang="es-MX" sz="2200">
                <a:solidFill>
                  <a:srgbClr val="741B47"/>
                </a:solidFill>
                <a:latin typeface="Gill Sans"/>
                <a:ea typeface="Gill Sans"/>
                <a:cs typeface="Gill Sans"/>
                <a:sym typeface="Gill Sans"/>
              </a:rPr>
              <a:t>Boutique </a:t>
            </a:r>
            <a:r>
              <a:rPr b="1" lang="es-MX" sz="2200">
                <a:solidFill>
                  <a:srgbClr val="741B47"/>
                </a:solidFill>
                <a:latin typeface="Gill Sans"/>
                <a:ea typeface="Gill Sans"/>
                <a:cs typeface="Gill Sans"/>
                <a:sym typeface="Gill Sans"/>
              </a:rPr>
              <a:t>creativa </a:t>
            </a:r>
            <a:endParaRPr b="1" sz="2200">
              <a:solidFill>
                <a:srgbClr val="741B47"/>
              </a:solidFill>
              <a:latin typeface="Gill Sans"/>
              <a:ea typeface="Gill Sans"/>
              <a:cs typeface="Gill Sans"/>
              <a:sym typeface="Gill Sans"/>
            </a:endParaRPr>
          </a:p>
          <a:p>
            <a:pPr indent="0" lvl="0" marL="228600" rtl="0" algn="just">
              <a:lnSpc>
                <a:spcPct val="90000"/>
              </a:lnSpc>
              <a:spcBef>
                <a:spcPts val="600"/>
              </a:spcBef>
              <a:spcAft>
                <a:spcPts val="0"/>
              </a:spcAft>
              <a:buClr>
                <a:schemeClr val="dk1"/>
              </a:buClr>
              <a:buSzPts val="1100"/>
              <a:buFont typeface="Arial"/>
              <a:buNone/>
            </a:pPr>
            <a:r>
              <a:rPr lang="es-MX" sz="2200">
                <a:solidFill>
                  <a:srgbClr val="0A0A0A"/>
                </a:solidFill>
                <a:latin typeface="Gill Sans"/>
                <a:ea typeface="Gill Sans"/>
                <a:cs typeface="Gill Sans"/>
                <a:sym typeface="Gill Sans"/>
              </a:rPr>
              <a:t>🡪 Otorga gran importancia al aspecto creativo</a:t>
            </a:r>
            <a:endParaRPr sz="2200">
              <a:solidFill>
                <a:srgbClr val="0A0A0A"/>
              </a:solidFill>
              <a:latin typeface="Gill Sans"/>
              <a:ea typeface="Gill Sans"/>
              <a:cs typeface="Gill Sans"/>
              <a:sym typeface="Gill Sans"/>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038" name="Shape 1038"/>
        <p:cNvGrpSpPr/>
        <p:nvPr/>
      </p:nvGrpSpPr>
      <p:grpSpPr>
        <a:xfrm>
          <a:off x="0" y="0"/>
          <a:ext cx="0" cy="0"/>
          <a:chOff x="0" y="0"/>
          <a:chExt cx="0" cy="0"/>
        </a:xfrm>
      </p:grpSpPr>
      <p:sp>
        <p:nvSpPr>
          <p:cNvPr id="1039" name="Google Shape;1039;p138"/>
          <p:cNvSpPr/>
          <p:nvPr>
            <p:ph idx="3" type="body"/>
          </p:nvPr>
        </p:nvSpPr>
        <p:spPr>
          <a:xfrm>
            <a:off x="527381" y="404664"/>
            <a:ext cx="4876800" cy="658500"/>
          </a:xfrm>
          <a:prstGeom prst="roundRect">
            <a:avLst>
              <a:gd fmla="val 16667" name="adj"/>
            </a:avLst>
          </a:prstGeom>
          <a:solidFill>
            <a:srgbClr val="9FC5E8"/>
          </a:solidFill>
          <a:ln>
            <a:noFill/>
          </a:ln>
        </p:spPr>
        <p:txBody>
          <a:bodyPr anchorCtr="0" anchor="ctr" bIns="45700" lIns="91425" spcFirstLastPara="1" rIns="91425" wrap="square" tIns="45700">
            <a:normAutofit/>
          </a:bodyPr>
          <a:lstStyle/>
          <a:p>
            <a:pPr indent="0" lvl="0" marL="0" rtl="0" algn="ctr">
              <a:spcBef>
                <a:spcPts val="0"/>
              </a:spcBef>
              <a:spcAft>
                <a:spcPts val="1600"/>
              </a:spcAft>
              <a:buSzPts val="1400"/>
              <a:buNone/>
            </a:pPr>
            <a:r>
              <a:rPr lang="es-MX" sz="3000">
                <a:solidFill>
                  <a:srgbClr val="1C4587"/>
                </a:solidFill>
                <a:latin typeface="Ubuntu"/>
                <a:ea typeface="Ubuntu"/>
                <a:cs typeface="Ubuntu"/>
                <a:sym typeface="Ubuntu"/>
              </a:rPr>
              <a:t>VENTAJAS</a:t>
            </a:r>
            <a:endParaRPr sz="3000">
              <a:solidFill>
                <a:srgbClr val="1C4587"/>
              </a:solidFill>
              <a:latin typeface="Ubuntu"/>
              <a:ea typeface="Ubuntu"/>
              <a:cs typeface="Ubuntu"/>
              <a:sym typeface="Ubuntu"/>
            </a:endParaRPr>
          </a:p>
        </p:txBody>
      </p:sp>
      <p:sp>
        <p:nvSpPr>
          <p:cNvPr id="1040" name="Google Shape;1040;p138"/>
          <p:cNvSpPr/>
          <p:nvPr>
            <p:ph idx="4" type="body"/>
          </p:nvPr>
        </p:nvSpPr>
        <p:spPr>
          <a:xfrm>
            <a:off x="5807968" y="404664"/>
            <a:ext cx="4876800" cy="658500"/>
          </a:xfrm>
          <a:prstGeom prst="roundRect">
            <a:avLst>
              <a:gd fmla="val 16667" name="adj"/>
            </a:avLst>
          </a:prstGeom>
          <a:solidFill>
            <a:srgbClr val="9FC5E8"/>
          </a:solidFill>
          <a:ln>
            <a:noFill/>
          </a:ln>
        </p:spPr>
        <p:txBody>
          <a:bodyPr anchorCtr="0" anchor="ctr" bIns="45700" lIns="91425" spcFirstLastPara="1" rIns="91425" wrap="square" tIns="45700">
            <a:normAutofit/>
          </a:bodyPr>
          <a:lstStyle/>
          <a:p>
            <a:pPr indent="0" lvl="0" marL="0" rtl="0" algn="ctr">
              <a:spcBef>
                <a:spcPts val="0"/>
              </a:spcBef>
              <a:spcAft>
                <a:spcPts val="1600"/>
              </a:spcAft>
              <a:buSzPts val="1400"/>
              <a:buNone/>
            </a:pPr>
            <a:r>
              <a:rPr b="1" lang="es-MX" sz="3000">
                <a:solidFill>
                  <a:srgbClr val="1C4587"/>
                </a:solidFill>
                <a:latin typeface="Ubuntu"/>
                <a:ea typeface="Ubuntu"/>
                <a:cs typeface="Ubuntu"/>
                <a:sym typeface="Ubuntu"/>
              </a:rPr>
              <a:t>DESVENTAJAS</a:t>
            </a:r>
            <a:endParaRPr b="1" sz="3000">
              <a:solidFill>
                <a:srgbClr val="1C4587"/>
              </a:solidFill>
              <a:latin typeface="Ubuntu"/>
              <a:ea typeface="Ubuntu"/>
              <a:cs typeface="Ubuntu"/>
              <a:sym typeface="Ubuntu"/>
            </a:endParaRPr>
          </a:p>
        </p:txBody>
      </p:sp>
      <p:pic>
        <p:nvPicPr>
          <p:cNvPr id="1041" name="Google Shape;1041;p138"/>
          <p:cNvPicPr preferRelativeResize="0"/>
          <p:nvPr/>
        </p:nvPicPr>
        <p:blipFill rotWithShape="1">
          <a:blip r:embed="rId3">
            <a:alphaModFix/>
          </a:blip>
          <a:srcRect b="18790" l="26453" r="26240" t="10302"/>
          <a:stretch/>
        </p:blipFill>
        <p:spPr>
          <a:xfrm>
            <a:off x="911424" y="1192025"/>
            <a:ext cx="4608513" cy="5539685"/>
          </a:xfrm>
          <a:prstGeom prst="rect">
            <a:avLst/>
          </a:prstGeom>
          <a:noFill/>
          <a:ln>
            <a:noFill/>
          </a:ln>
        </p:spPr>
      </p:pic>
      <p:sp>
        <p:nvSpPr>
          <p:cNvPr id="1042" name="Google Shape;1042;p138"/>
          <p:cNvSpPr txBox="1"/>
          <p:nvPr/>
        </p:nvSpPr>
        <p:spPr>
          <a:xfrm>
            <a:off x="1679525" y="1535700"/>
            <a:ext cx="3072300" cy="3601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900">
                <a:solidFill>
                  <a:schemeClr val="dk1"/>
                </a:solidFill>
                <a:latin typeface="Ubuntu"/>
                <a:ea typeface="Ubuntu"/>
                <a:cs typeface="Ubuntu"/>
                <a:sym typeface="Ubuntu"/>
              </a:rPr>
              <a:t>-Complementa a otras campañas o rige la estrategia. Bachoco, Gandhi, Camel y Scribe.</a:t>
            </a:r>
            <a:endParaRPr sz="1900">
              <a:solidFill>
                <a:schemeClr val="dk1"/>
              </a:solidFill>
              <a:latin typeface="Ubuntu"/>
              <a:ea typeface="Ubuntu"/>
              <a:cs typeface="Ubuntu"/>
              <a:sym typeface="Ubuntu"/>
            </a:endParaRPr>
          </a:p>
          <a:p>
            <a:pPr indent="0" lvl="0" marL="0" marR="0" rtl="0" algn="l">
              <a:spcBef>
                <a:spcPts val="0"/>
              </a:spcBef>
              <a:spcAft>
                <a:spcPts val="0"/>
              </a:spcAft>
              <a:buNone/>
            </a:pPr>
            <a:r>
              <a:t/>
            </a:r>
            <a:endParaRPr sz="1900">
              <a:solidFill>
                <a:schemeClr val="dk1"/>
              </a:solidFill>
              <a:latin typeface="Ubuntu"/>
              <a:ea typeface="Ubuntu"/>
              <a:cs typeface="Ubuntu"/>
              <a:sym typeface="Ubuntu"/>
            </a:endParaRPr>
          </a:p>
          <a:p>
            <a:pPr indent="0" lvl="0" marL="0" marR="0" rtl="0" algn="l">
              <a:spcBef>
                <a:spcPts val="0"/>
              </a:spcBef>
              <a:spcAft>
                <a:spcPts val="0"/>
              </a:spcAft>
              <a:buNone/>
            </a:pPr>
            <a:r>
              <a:rPr lang="es-MX" sz="1900">
                <a:solidFill>
                  <a:schemeClr val="dk1"/>
                </a:solidFill>
                <a:latin typeface="Ubuntu"/>
                <a:ea typeface="Ubuntu"/>
                <a:cs typeface="Ubuntu"/>
                <a:sym typeface="Ubuntu"/>
              </a:rPr>
              <a:t>-Medio activo las 24 horas, los 7 días de la semana.</a:t>
            </a:r>
            <a:endParaRPr sz="1900">
              <a:solidFill>
                <a:schemeClr val="dk1"/>
              </a:solidFill>
              <a:latin typeface="Ubuntu"/>
              <a:ea typeface="Ubuntu"/>
              <a:cs typeface="Ubuntu"/>
              <a:sym typeface="Ubuntu"/>
            </a:endParaRPr>
          </a:p>
          <a:p>
            <a:pPr indent="0" lvl="0" marL="0" marR="0" rtl="0" algn="l">
              <a:spcBef>
                <a:spcPts val="0"/>
              </a:spcBef>
              <a:spcAft>
                <a:spcPts val="0"/>
              </a:spcAft>
              <a:buNone/>
            </a:pPr>
            <a:r>
              <a:t/>
            </a:r>
            <a:endParaRPr sz="1900">
              <a:solidFill>
                <a:schemeClr val="dk1"/>
              </a:solidFill>
              <a:latin typeface="Ubuntu"/>
              <a:ea typeface="Ubuntu"/>
              <a:cs typeface="Ubuntu"/>
              <a:sym typeface="Ubuntu"/>
            </a:endParaRPr>
          </a:p>
          <a:p>
            <a:pPr indent="0" lvl="0" marL="0" marR="0" rtl="0" algn="l">
              <a:spcBef>
                <a:spcPts val="0"/>
              </a:spcBef>
              <a:spcAft>
                <a:spcPts val="0"/>
              </a:spcAft>
              <a:buNone/>
            </a:pPr>
            <a:r>
              <a:rPr lang="es-MX" sz="1900">
                <a:solidFill>
                  <a:schemeClr val="dk1"/>
                </a:solidFill>
                <a:latin typeface="Ubuntu"/>
                <a:ea typeface="Ubuntu"/>
                <a:cs typeface="Ubuntu"/>
                <a:sym typeface="Ubuntu"/>
              </a:rPr>
              <a:t>-Puede dirigirse a determinados segmentos difíciles de abordar de otro modo.</a:t>
            </a:r>
            <a:endParaRPr sz="1900">
              <a:solidFill>
                <a:schemeClr val="dk1"/>
              </a:solidFill>
              <a:latin typeface="Ubuntu"/>
              <a:ea typeface="Ubuntu"/>
              <a:cs typeface="Ubuntu"/>
              <a:sym typeface="Ubuntu"/>
            </a:endParaRPr>
          </a:p>
        </p:txBody>
      </p:sp>
      <p:pic>
        <p:nvPicPr>
          <p:cNvPr id="1043" name="Google Shape;1043;p138"/>
          <p:cNvPicPr preferRelativeResize="0"/>
          <p:nvPr/>
        </p:nvPicPr>
        <p:blipFill rotWithShape="1">
          <a:blip r:embed="rId3">
            <a:alphaModFix/>
          </a:blip>
          <a:srcRect b="18386" l="27751" r="28400" t="10097"/>
          <a:stretch/>
        </p:blipFill>
        <p:spPr>
          <a:xfrm>
            <a:off x="6219608" y="1242697"/>
            <a:ext cx="4196871" cy="5489013"/>
          </a:xfrm>
          <a:prstGeom prst="rect">
            <a:avLst/>
          </a:prstGeom>
          <a:noFill/>
          <a:ln>
            <a:noFill/>
          </a:ln>
        </p:spPr>
      </p:pic>
      <p:sp>
        <p:nvSpPr>
          <p:cNvPr id="1044" name="Google Shape;1044;p138"/>
          <p:cNvSpPr txBox="1"/>
          <p:nvPr/>
        </p:nvSpPr>
        <p:spPr>
          <a:xfrm>
            <a:off x="6864085" y="1674966"/>
            <a:ext cx="3072300" cy="4094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2000">
                <a:solidFill>
                  <a:schemeClr val="dk1"/>
                </a:solidFill>
                <a:latin typeface="Ubuntu"/>
                <a:ea typeface="Ubuntu"/>
                <a:cs typeface="Ubuntu"/>
                <a:sym typeface="Ubuntu"/>
              </a:rPr>
              <a:t>-Escaso nivel de atención</a:t>
            </a:r>
            <a:endParaRPr sz="2000">
              <a:latin typeface="Ubuntu"/>
              <a:ea typeface="Ubuntu"/>
              <a:cs typeface="Ubuntu"/>
              <a:sym typeface="Ubuntu"/>
            </a:endParaRPr>
          </a:p>
          <a:p>
            <a:pPr indent="0" lvl="0" marL="0" marR="0" rtl="0" algn="l">
              <a:spcBef>
                <a:spcPts val="0"/>
              </a:spcBef>
              <a:spcAft>
                <a:spcPts val="0"/>
              </a:spcAft>
              <a:buNone/>
            </a:pPr>
            <a:r>
              <a:t/>
            </a:r>
            <a:endParaRPr sz="2000">
              <a:solidFill>
                <a:schemeClr val="dk1"/>
              </a:solidFill>
              <a:latin typeface="Ubuntu"/>
              <a:ea typeface="Ubuntu"/>
              <a:cs typeface="Ubuntu"/>
              <a:sym typeface="Ubuntu"/>
            </a:endParaRPr>
          </a:p>
          <a:p>
            <a:pPr indent="0" lvl="0" marL="0" marR="0" rtl="0" algn="l">
              <a:spcBef>
                <a:spcPts val="0"/>
              </a:spcBef>
              <a:spcAft>
                <a:spcPts val="0"/>
              </a:spcAft>
              <a:buNone/>
            </a:pPr>
            <a:r>
              <a:rPr lang="es-MX" sz="2000">
                <a:solidFill>
                  <a:schemeClr val="dk1"/>
                </a:solidFill>
                <a:latin typeface="Ubuntu"/>
                <a:ea typeface="Ubuntu"/>
                <a:cs typeface="Ubuntu"/>
                <a:sym typeface="Ubuntu"/>
              </a:rPr>
              <a:t>-Problemas de reglamentación</a:t>
            </a:r>
            <a:endParaRPr sz="2000">
              <a:solidFill>
                <a:schemeClr val="dk1"/>
              </a:solidFill>
              <a:latin typeface="Ubuntu"/>
              <a:ea typeface="Ubuntu"/>
              <a:cs typeface="Ubuntu"/>
              <a:sym typeface="Ubuntu"/>
            </a:endParaRPr>
          </a:p>
          <a:p>
            <a:pPr indent="0" lvl="0" marL="0" marR="0" rtl="0" algn="l">
              <a:spcBef>
                <a:spcPts val="0"/>
              </a:spcBef>
              <a:spcAft>
                <a:spcPts val="0"/>
              </a:spcAft>
              <a:buNone/>
            </a:pPr>
            <a:r>
              <a:t/>
            </a:r>
            <a:endParaRPr sz="2000">
              <a:solidFill>
                <a:schemeClr val="dk1"/>
              </a:solidFill>
              <a:latin typeface="Ubuntu"/>
              <a:ea typeface="Ubuntu"/>
              <a:cs typeface="Ubuntu"/>
              <a:sym typeface="Ubuntu"/>
            </a:endParaRPr>
          </a:p>
          <a:p>
            <a:pPr indent="0" lvl="0" marL="0" marR="0" rtl="0" algn="l">
              <a:spcBef>
                <a:spcPts val="0"/>
              </a:spcBef>
              <a:spcAft>
                <a:spcPts val="0"/>
              </a:spcAft>
              <a:buNone/>
            </a:pPr>
            <a:r>
              <a:rPr lang="es-MX" sz="2000">
                <a:solidFill>
                  <a:schemeClr val="dk1"/>
                </a:solidFill>
                <a:latin typeface="Ubuntu"/>
                <a:ea typeface="Ubuntu"/>
                <a:cs typeface="Ubuntu"/>
                <a:sym typeface="Ubuntu"/>
              </a:rPr>
              <a:t>-Su impacto es difícil de medir</a:t>
            </a:r>
            <a:endParaRPr sz="2000">
              <a:solidFill>
                <a:schemeClr val="dk1"/>
              </a:solidFill>
              <a:latin typeface="Ubuntu"/>
              <a:ea typeface="Ubuntu"/>
              <a:cs typeface="Ubuntu"/>
              <a:sym typeface="Ubuntu"/>
            </a:endParaRPr>
          </a:p>
          <a:p>
            <a:pPr indent="0" lvl="0" marL="0" marR="0" rtl="0" algn="l">
              <a:spcBef>
                <a:spcPts val="0"/>
              </a:spcBef>
              <a:spcAft>
                <a:spcPts val="0"/>
              </a:spcAft>
              <a:buNone/>
            </a:pPr>
            <a:r>
              <a:t/>
            </a:r>
            <a:endParaRPr sz="2000">
              <a:solidFill>
                <a:schemeClr val="dk1"/>
              </a:solidFill>
              <a:latin typeface="Ubuntu"/>
              <a:ea typeface="Ubuntu"/>
              <a:cs typeface="Ubuntu"/>
              <a:sym typeface="Ubuntu"/>
            </a:endParaRPr>
          </a:p>
          <a:p>
            <a:pPr indent="0" lvl="0" marL="0" marR="0" rtl="0" algn="l">
              <a:spcBef>
                <a:spcPts val="0"/>
              </a:spcBef>
              <a:spcAft>
                <a:spcPts val="0"/>
              </a:spcAft>
              <a:buNone/>
            </a:pPr>
            <a:r>
              <a:rPr lang="es-MX" sz="2000">
                <a:solidFill>
                  <a:schemeClr val="dk1"/>
                </a:solidFill>
                <a:latin typeface="Ubuntu"/>
                <a:ea typeface="Ubuntu"/>
                <a:cs typeface="Ubuntu"/>
                <a:sym typeface="Ubuntu"/>
              </a:rPr>
              <a:t>-Rentas</a:t>
            </a:r>
            <a:endParaRPr sz="2000">
              <a:solidFill>
                <a:schemeClr val="dk1"/>
              </a:solidFill>
              <a:latin typeface="Ubuntu"/>
              <a:ea typeface="Ubuntu"/>
              <a:cs typeface="Ubuntu"/>
              <a:sym typeface="Ubuntu"/>
            </a:endParaRPr>
          </a:p>
          <a:p>
            <a:pPr indent="0" lvl="0" marL="0" marR="0" rtl="0" algn="l">
              <a:spcBef>
                <a:spcPts val="0"/>
              </a:spcBef>
              <a:spcAft>
                <a:spcPts val="0"/>
              </a:spcAft>
              <a:buNone/>
            </a:pPr>
            <a:r>
              <a:t/>
            </a:r>
            <a:endParaRPr sz="2000">
              <a:solidFill>
                <a:schemeClr val="dk1"/>
              </a:solidFill>
              <a:latin typeface="Ubuntu"/>
              <a:ea typeface="Ubuntu"/>
              <a:cs typeface="Ubuntu"/>
              <a:sym typeface="Ubuntu"/>
            </a:endParaRPr>
          </a:p>
          <a:p>
            <a:pPr indent="0" lvl="0" marL="0" marR="0" rtl="0" algn="l">
              <a:spcBef>
                <a:spcPts val="0"/>
              </a:spcBef>
              <a:spcAft>
                <a:spcPts val="0"/>
              </a:spcAft>
              <a:buNone/>
            </a:pPr>
            <a:r>
              <a:rPr lang="es-MX" sz="2000">
                <a:solidFill>
                  <a:schemeClr val="dk1"/>
                </a:solidFill>
                <a:latin typeface="Ubuntu"/>
                <a:ea typeface="Ubuntu"/>
                <a:cs typeface="Ubuntu"/>
                <a:sym typeface="Ubuntu"/>
              </a:rPr>
              <a:t>-La luz de los espectaculares</a:t>
            </a:r>
            <a:endParaRPr sz="2000">
              <a:solidFill>
                <a:schemeClr val="dk1"/>
              </a:solidFill>
              <a:latin typeface="Ubuntu"/>
              <a:ea typeface="Ubuntu"/>
              <a:cs typeface="Ubuntu"/>
              <a:sym typeface="Ubuntu"/>
            </a:endParaRPr>
          </a:p>
        </p:txBody>
      </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8" name="Shape 1048"/>
        <p:cNvGrpSpPr/>
        <p:nvPr/>
      </p:nvGrpSpPr>
      <p:grpSpPr>
        <a:xfrm>
          <a:off x="0" y="0"/>
          <a:ext cx="0" cy="0"/>
          <a:chOff x="0" y="0"/>
          <a:chExt cx="0" cy="0"/>
        </a:xfrm>
      </p:grpSpPr>
      <p:pic>
        <p:nvPicPr>
          <p:cNvPr id="1049" name="Google Shape;1049;p139"/>
          <p:cNvPicPr preferRelativeResize="0"/>
          <p:nvPr>
            <p:ph idx="1" type="body"/>
          </p:nvPr>
        </p:nvPicPr>
        <p:blipFill rotWithShape="1">
          <a:blip r:embed="rId3">
            <a:alphaModFix/>
          </a:blip>
          <a:srcRect b="0" l="0" r="0" t="0"/>
          <a:stretch/>
        </p:blipFill>
        <p:spPr>
          <a:xfrm>
            <a:off x="0" y="-1"/>
            <a:ext cx="12192000" cy="6862800"/>
          </a:xfrm>
          <a:prstGeom prst="rect">
            <a:avLst/>
          </a:prstGeom>
          <a:noFill/>
          <a:ln>
            <a:noFill/>
          </a:ln>
        </p:spPr>
      </p:pic>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3" name="Shape 1053"/>
        <p:cNvGrpSpPr/>
        <p:nvPr/>
      </p:nvGrpSpPr>
      <p:grpSpPr>
        <a:xfrm>
          <a:off x="0" y="0"/>
          <a:ext cx="0" cy="0"/>
          <a:chOff x="0" y="0"/>
          <a:chExt cx="0" cy="0"/>
        </a:xfrm>
      </p:grpSpPr>
      <p:pic>
        <p:nvPicPr>
          <p:cNvPr id="1054" name="Google Shape;1054;p140"/>
          <p:cNvPicPr preferRelativeResize="0"/>
          <p:nvPr>
            <p:ph idx="1" type="body"/>
          </p:nvPr>
        </p:nvPicPr>
        <p:blipFill rotWithShape="1">
          <a:blip r:embed="rId3">
            <a:alphaModFix/>
          </a:blip>
          <a:srcRect b="0" l="0" r="14207" t="428"/>
          <a:stretch/>
        </p:blipFill>
        <p:spPr>
          <a:xfrm>
            <a:off x="0" y="0"/>
            <a:ext cx="12192000" cy="7527900"/>
          </a:xfrm>
          <a:prstGeom prst="rect">
            <a:avLst/>
          </a:prstGeom>
          <a:noFill/>
          <a:ln>
            <a:noFill/>
          </a:ln>
        </p:spPr>
      </p:pic>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8" name="Shape 1058"/>
        <p:cNvGrpSpPr/>
        <p:nvPr/>
      </p:nvGrpSpPr>
      <p:grpSpPr>
        <a:xfrm>
          <a:off x="0" y="0"/>
          <a:ext cx="0" cy="0"/>
          <a:chOff x="0" y="0"/>
          <a:chExt cx="0" cy="0"/>
        </a:xfrm>
      </p:grpSpPr>
      <p:pic>
        <p:nvPicPr>
          <p:cNvPr id="1059" name="Google Shape;1059;p141"/>
          <p:cNvPicPr preferRelativeResize="0"/>
          <p:nvPr>
            <p:ph idx="1" type="body"/>
          </p:nvPr>
        </p:nvPicPr>
        <p:blipFill rotWithShape="1">
          <a:blip r:embed="rId3">
            <a:alphaModFix/>
          </a:blip>
          <a:srcRect b="0" l="0" r="0" t="0"/>
          <a:stretch/>
        </p:blipFill>
        <p:spPr>
          <a:xfrm>
            <a:off x="712" y="-1"/>
            <a:ext cx="12191100" cy="6875700"/>
          </a:xfrm>
          <a:prstGeom prst="rect">
            <a:avLst/>
          </a:prstGeom>
          <a:noFill/>
          <a:ln>
            <a:noFill/>
          </a:ln>
        </p:spPr>
      </p:pic>
      <p:pic>
        <p:nvPicPr>
          <p:cNvPr id="1060" name="Google Shape;1060;p141"/>
          <p:cNvPicPr preferRelativeResize="0"/>
          <p:nvPr/>
        </p:nvPicPr>
        <p:blipFill rotWithShape="1">
          <a:blip r:embed="rId4">
            <a:alphaModFix/>
          </a:blip>
          <a:srcRect b="0" l="0" r="0" t="0"/>
          <a:stretch/>
        </p:blipFill>
        <p:spPr>
          <a:xfrm>
            <a:off x="700" y="-1"/>
            <a:ext cx="7595926" cy="6875700"/>
          </a:xfrm>
          <a:prstGeom prst="rect">
            <a:avLst/>
          </a:prstGeom>
          <a:noFill/>
          <a:ln>
            <a:noFill/>
          </a:ln>
        </p:spPr>
      </p:pic>
      <p:pic>
        <p:nvPicPr>
          <p:cNvPr id="1061" name="Google Shape;1061;p141"/>
          <p:cNvPicPr preferRelativeResize="0"/>
          <p:nvPr/>
        </p:nvPicPr>
        <p:blipFill rotWithShape="1">
          <a:blip r:embed="rId5">
            <a:alphaModFix/>
          </a:blip>
          <a:srcRect b="0" l="41183" r="7600" t="0"/>
          <a:stretch/>
        </p:blipFill>
        <p:spPr>
          <a:xfrm>
            <a:off x="7596625" y="0"/>
            <a:ext cx="4595375" cy="5067300"/>
          </a:xfrm>
          <a:prstGeom prst="rect">
            <a:avLst/>
          </a:prstGeom>
          <a:noFill/>
          <a:ln>
            <a:noFill/>
          </a:ln>
        </p:spPr>
      </p:pic>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5" name="Shape 1065"/>
        <p:cNvGrpSpPr/>
        <p:nvPr/>
      </p:nvGrpSpPr>
      <p:grpSpPr>
        <a:xfrm>
          <a:off x="0" y="0"/>
          <a:ext cx="0" cy="0"/>
          <a:chOff x="0" y="0"/>
          <a:chExt cx="0" cy="0"/>
        </a:xfrm>
      </p:grpSpPr>
      <p:pic>
        <p:nvPicPr>
          <p:cNvPr id="1066" name="Google Shape;1066;p142"/>
          <p:cNvPicPr preferRelativeResize="0"/>
          <p:nvPr/>
        </p:nvPicPr>
        <p:blipFill rotWithShape="1">
          <a:blip r:embed="rId3">
            <a:alphaModFix/>
          </a:blip>
          <a:srcRect b="0" l="0" r="0" t="0"/>
          <a:stretch/>
        </p:blipFill>
        <p:spPr>
          <a:xfrm>
            <a:off x="0" y="0"/>
            <a:ext cx="12192000" cy="6876256"/>
          </a:xfrm>
          <a:prstGeom prst="rect">
            <a:avLst/>
          </a:prstGeom>
          <a:noFill/>
          <a:ln>
            <a:noFill/>
          </a:ln>
        </p:spPr>
      </p:pic>
      <p:sp>
        <p:nvSpPr>
          <p:cNvPr id="1067" name="Google Shape;1067;p142"/>
          <p:cNvSpPr txBox="1"/>
          <p:nvPr>
            <p:ph type="title"/>
          </p:nvPr>
        </p:nvSpPr>
        <p:spPr>
          <a:xfrm>
            <a:off x="1117600" y="365125"/>
            <a:ext cx="14020800" cy="13257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3000"/>
              <a:buFont typeface="Century Schoolbook"/>
              <a:buNone/>
            </a:pPr>
            <a:r>
              <a:t/>
            </a:r>
            <a:endParaRPr/>
          </a:p>
        </p:txBody>
      </p:sp>
      <p:pic>
        <p:nvPicPr>
          <p:cNvPr id="1068" name="Google Shape;1068;p142"/>
          <p:cNvPicPr preferRelativeResize="0"/>
          <p:nvPr>
            <p:ph idx="1" type="body"/>
          </p:nvPr>
        </p:nvPicPr>
        <p:blipFill rotWithShape="1">
          <a:blip r:embed="rId4">
            <a:alphaModFix/>
          </a:blip>
          <a:srcRect b="0" l="0" r="0" t="0"/>
          <a:stretch/>
        </p:blipFill>
        <p:spPr>
          <a:xfrm>
            <a:off x="0" y="221779"/>
            <a:ext cx="12192000" cy="6432600"/>
          </a:xfrm>
          <a:prstGeom prst="rect">
            <a:avLst/>
          </a:prstGeom>
          <a:noFill/>
          <a:ln>
            <a:noFill/>
          </a:ln>
        </p:spPr>
      </p:pic>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1072" name="Shape 1072"/>
        <p:cNvGrpSpPr/>
        <p:nvPr/>
      </p:nvGrpSpPr>
      <p:grpSpPr>
        <a:xfrm>
          <a:off x="0" y="0"/>
          <a:ext cx="0" cy="0"/>
          <a:chOff x="0" y="0"/>
          <a:chExt cx="0" cy="0"/>
        </a:xfrm>
      </p:grpSpPr>
      <p:pic>
        <p:nvPicPr>
          <p:cNvPr id="1073" name="Google Shape;1073;p143"/>
          <p:cNvPicPr preferRelativeResize="0"/>
          <p:nvPr/>
        </p:nvPicPr>
        <p:blipFill rotWithShape="1">
          <a:blip r:embed="rId3">
            <a:alphaModFix/>
          </a:blip>
          <a:srcRect b="0" l="0" r="0" t="0"/>
          <a:stretch/>
        </p:blipFill>
        <p:spPr>
          <a:xfrm>
            <a:off x="0" y="0"/>
            <a:ext cx="5132265" cy="6876250"/>
          </a:xfrm>
          <a:prstGeom prst="rect">
            <a:avLst/>
          </a:prstGeom>
          <a:noFill/>
          <a:ln>
            <a:noFill/>
          </a:ln>
        </p:spPr>
      </p:pic>
      <p:pic>
        <p:nvPicPr>
          <p:cNvPr id="1074" name="Google Shape;1074;p143"/>
          <p:cNvPicPr preferRelativeResize="0"/>
          <p:nvPr/>
        </p:nvPicPr>
        <p:blipFill>
          <a:blip r:embed="rId4">
            <a:alphaModFix/>
          </a:blip>
          <a:stretch>
            <a:fillRect/>
          </a:stretch>
        </p:blipFill>
        <p:spPr>
          <a:xfrm>
            <a:off x="7403212" y="0"/>
            <a:ext cx="4788777" cy="6858001"/>
          </a:xfrm>
          <a:prstGeom prst="rect">
            <a:avLst/>
          </a:prstGeom>
          <a:noFill/>
          <a:ln>
            <a:noFill/>
          </a:ln>
        </p:spPr>
      </p:pic>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8" name="Shape 1078"/>
        <p:cNvGrpSpPr/>
        <p:nvPr/>
      </p:nvGrpSpPr>
      <p:grpSpPr>
        <a:xfrm>
          <a:off x="0" y="0"/>
          <a:ext cx="0" cy="0"/>
          <a:chOff x="0" y="0"/>
          <a:chExt cx="0" cy="0"/>
        </a:xfrm>
      </p:grpSpPr>
      <p:sp>
        <p:nvSpPr>
          <p:cNvPr id="1079" name="Google Shape;1079;p144"/>
          <p:cNvSpPr txBox="1"/>
          <p:nvPr>
            <p:ph type="title"/>
          </p:nvPr>
        </p:nvSpPr>
        <p:spPr>
          <a:xfrm>
            <a:off x="1117600" y="365125"/>
            <a:ext cx="14020800" cy="13257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3000"/>
              <a:buFont typeface="Century Schoolbook"/>
              <a:buNone/>
            </a:pPr>
            <a:r>
              <a:t/>
            </a:r>
            <a:endParaRPr/>
          </a:p>
        </p:txBody>
      </p:sp>
      <p:pic>
        <p:nvPicPr>
          <p:cNvPr id="1080" name="Google Shape;1080;p144"/>
          <p:cNvPicPr preferRelativeResize="0"/>
          <p:nvPr>
            <p:ph idx="1" type="body"/>
          </p:nvPr>
        </p:nvPicPr>
        <p:blipFill rotWithShape="1">
          <a:blip r:embed="rId3">
            <a:alphaModFix/>
          </a:blip>
          <a:srcRect b="0" l="0" r="0" t="0"/>
          <a:stretch/>
        </p:blipFill>
        <p:spPr>
          <a:xfrm>
            <a:off x="9040" y="28275"/>
            <a:ext cx="12192000" cy="6680100"/>
          </a:xfrm>
          <a:prstGeom prst="rect">
            <a:avLst/>
          </a:prstGeom>
          <a:noFill/>
          <a:ln>
            <a:noFill/>
          </a:ln>
        </p:spPr>
      </p:pic>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084" name="Shape 1084"/>
        <p:cNvGrpSpPr/>
        <p:nvPr/>
      </p:nvGrpSpPr>
      <p:grpSpPr>
        <a:xfrm>
          <a:off x="0" y="0"/>
          <a:ext cx="0" cy="0"/>
          <a:chOff x="0" y="0"/>
          <a:chExt cx="0" cy="0"/>
        </a:xfrm>
      </p:grpSpPr>
      <p:pic>
        <p:nvPicPr>
          <p:cNvPr id="1085" name="Google Shape;1085;p145"/>
          <p:cNvPicPr preferRelativeResize="0"/>
          <p:nvPr>
            <p:ph idx="1" type="body"/>
          </p:nvPr>
        </p:nvPicPr>
        <p:blipFill rotWithShape="1">
          <a:blip r:embed="rId3">
            <a:alphaModFix/>
          </a:blip>
          <a:srcRect b="0" l="13661" r="16637" t="-542"/>
          <a:stretch/>
        </p:blipFill>
        <p:spPr>
          <a:xfrm>
            <a:off x="2032000" y="12576"/>
            <a:ext cx="7795500" cy="6845400"/>
          </a:xfrm>
          <a:prstGeom prst="rect">
            <a:avLst/>
          </a:prstGeom>
          <a:noFill/>
          <a:ln>
            <a:noFill/>
          </a:ln>
        </p:spPr>
      </p:pic>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089" name="Shape 1089"/>
        <p:cNvGrpSpPr/>
        <p:nvPr/>
      </p:nvGrpSpPr>
      <p:grpSpPr>
        <a:xfrm>
          <a:off x="0" y="0"/>
          <a:ext cx="0" cy="0"/>
          <a:chOff x="0" y="0"/>
          <a:chExt cx="0" cy="0"/>
        </a:xfrm>
      </p:grpSpPr>
      <p:sp>
        <p:nvSpPr>
          <p:cNvPr id="1090" name="Google Shape;1090;p146"/>
          <p:cNvSpPr txBox="1"/>
          <p:nvPr>
            <p:ph type="title"/>
          </p:nvPr>
        </p:nvSpPr>
        <p:spPr>
          <a:xfrm>
            <a:off x="323050" y="365125"/>
            <a:ext cx="10515600" cy="7989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45700" lIns="91425" spcFirstLastPara="1" rIns="91425" wrap="square" tIns="45700">
            <a:spAutoFit/>
          </a:bodyPr>
          <a:lstStyle/>
          <a:p>
            <a:pPr indent="0" lvl="0" marL="0" rtl="0" algn="l">
              <a:lnSpc>
                <a:spcPct val="90000"/>
              </a:lnSpc>
              <a:spcBef>
                <a:spcPts val="0"/>
              </a:spcBef>
              <a:spcAft>
                <a:spcPts val="0"/>
              </a:spcAft>
              <a:buClr>
                <a:schemeClr val="dk1"/>
              </a:buClr>
              <a:buSzPts val="4400"/>
              <a:buFont typeface="Calibri"/>
              <a:buNone/>
            </a:pPr>
            <a:r>
              <a:rPr b="1" lang="es-MX" sz="5100">
                <a:solidFill>
                  <a:srgbClr val="073763"/>
                </a:solidFill>
                <a:highlight>
                  <a:schemeClr val="lt2"/>
                </a:highlight>
                <a:latin typeface="Ubuntu"/>
                <a:ea typeface="Ubuntu"/>
                <a:cs typeface="Ubuntu"/>
                <a:sym typeface="Ubuntu"/>
              </a:rPr>
              <a:t>Medios BTL</a:t>
            </a:r>
            <a:endParaRPr b="1" sz="5100">
              <a:solidFill>
                <a:srgbClr val="073763"/>
              </a:solidFill>
              <a:highlight>
                <a:schemeClr val="lt2"/>
              </a:highlight>
              <a:latin typeface="Ubuntu"/>
              <a:ea typeface="Ubuntu"/>
              <a:cs typeface="Ubuntu"/>
              <a:sym typeface="Ubuntu"/>
            </a:endParaRPr>
          </a:p>
        </p:txBody>
      </p:sp>
      <p:sp>
        <p:nvSpPr>
          <p:cNvPr id="1091" name="Google Shape;1091;p146"/>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1600"/>
              </a:spcAft>
              <a:buClr>
                <a:schemeClr val="dk1"/>
              </a:buClr>
              <a:buSzPts val="2800"/>
              <a:buChar char="●"/>
            </a:pPr>
            <a:r>
              <a:rPr lang="es-MX"/>
              <a:t>Agregar esquema de medios btl</a:t>
            </a:r>
            <a:endParaRPr/>
          </a:p>
        </p:txBody>
      </p:sp>
      <p:pic>
        <p:nvPicPr>
          <p:cNvPr id="1092" name="Google Shape;1092;p146"/>
          <p:cNvPicPr preferRelativeResize="0"/>
          <p:nvPr>
            <p:ph idx="1" type="body"/>
          </p:nvPr>
        </p:nvPicPr>
        <p:blipFill rotWithShape="1">
          <a:blip r:embed="rId3">
            <a:alphaModFix/>
          </a:blip>
          <a:srcRect b="0" l="0" r="0" t="0"/>
          <a:stretch/>
        </p:blipFill>
        <p:spPr>
          <a:xfrm>
            <a:off x="388475" y="1825700"/>
            <a:ext cx="11604000" cy="4351200"/>
          </a:xfrm>
          <a:prstGeom prst="rect">
            <a:avLst/>
          </a:prstGeom>
          <a:noFill/>
          <a:ln>
            <a:noFill/>
          </a:ln>
        </p:spPr>
      </p:pic>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6" name="Shape 1096"/>
        <p:cNvGrpSpPr/>
        <p:nvPr/>
      </p:nvGrpSpPr>
      <p:grpSpPr>
        <a:xfrm>
          <a:off x="0" y="0"/>
          <a:ext cx="0" cy="0"/>
          <a:chOff x="0" y="0"/>
          <a:chExt cx="0" cy="0"/>
        </a:xfrm>
      </p:grpSpPr>
      <p:pic>
        <p:nvPicPr>
          <p:cNvPr id="1097" name="Google Shape;1097;p147"/>
          <p:cNvPicPr preferRelativeResize="0"/>
          <p:nvPr/>
        </p:nvPicPr>
        <p:blipFill>
          <a:blip r:embed="rId3">
            <a:alphaModFix/>
          </a:blip>
          <a:stretch>
            <a:fillRect/>
          </a:stretch>
        </p:blipFill>
        <p:spPr>
          <a:xfrm rot="5400000">
            <a:off x="2575271" y="-2575811"/>
            <a:ext cx="7067875" cy="12218425"/>
          </a:xfrm>
          <a:prstGeom prst="rect">
            <a:avLst/>
          </a:prstGeom>
          <a:noFill/>
          <a:ln>
            <a:noFill/>
          </a:ln>
        </p:spPr>
      </p:pic>
      <p:sp>
        <p:nvSpPr>
          <p:cNvPr id="1098" name="Google Shape;1098;p147"/>
          <p:cNvSpPr/>
          <p:nvPr/>
        </p:nvSpPr>
        <p:spPr>
          <a:xfrm>
            <a:off x="523050" y="-525"/>
            <a:ext cx="6869400" cy="7108800"/>
          </a:xfrm>
          <a:prstGeom prst="rect">
            <a:avLst/>
          </a:prstGeom>
          <a:solidFill>
            <a:srgbClr val="C9DAF8"/>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9" name="Google Shape;1099;p147"/>
          <p:cNvSpPr txBox="1"/>
          <p:nvPr>
            <p:ph type="title"/>
          </p:nvPr>
        </p:nvSpPr>
        <p:spPr>
          <a:xfrm>
            <a:off x="838200" y="17147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es-MX" sz="6000">
                <a:solidFill>
                  <a:srgbClr val="1C4587"/>
                </a:solidFill>
                <a:latin typeface="Ubuntu"/>
                <a:ea typeface="Ubuntu"/>
                <a:cs typeface="Ubuntu"/>
                <a:sym typeface="Ubuntu"/>
              </a:rPr>
              <a:t>VENTAJAS</a:t>
            </a:r>
            <a:endParaRPr b="1" sz="6000">
              <a:solidFill>
                <a:srgbClr val="1C4587"/>
              </a:solidFill>
              <a:latin typeface="Ubuntu"/>
              <a:ea typeface="Ubuntu"/>
              <a:cs typeface="Ubuntu"/>
              <a:sym typeface="Ubuntu"/>
            </a:endParaRPr>
          </a:p>
        </p:txBody>
      </p:sp>
      <p:sp>
        <p:nvSpPr>
          <p:cNvPr id="1100" name="Google Shape;1100;p147"/>
          <p:cNvSpPr txBox="1"/>
          <p:nvPr>
            <p:ph idx="1" type="body"/>
          </p:nvPr>
        </p:nvSpPr>
        <p:spPr>
          <a:xfrm>
            <a:off x="838200" y="1497175"/>
            <a:ext cx="5221500" cy="5238900"/>
          </a:xfrm>
          <a:prstGeom prst="rect">
            <a:avLst/>
          </a:prstGeom>
        </p:spPr>
        <p:txBody>
          <a:bodyPr anchorCtr="0" anchor="t" bIns="45700" lIns="91425" spcFirstLastPara="1" rIns="91425" wrap="square" tIns="45700">
            <a:spAutoFit/>
          </a:bodyPr>
          <a:lstStyle/>
          <a:p>
            <a:pPr indent="0" lvl="0" marL="0" rtl="0" algn="l">
              <a:spcBef>
                <a:spcPts val="1000"/>
              </a:spcBef>
              <a:spcAft>
                <a:spcPts val="0"/>
              </a:spcAft>
              <a:buNone/>
            </a:pPr>
            <a:r>
              <a:rPr lang="es-MX" sz="2300">
                <a:solidFill>
                  <a:schemeClr val="dk1"/>
                </a:solidFill>
                <a:latin typeface="Ubuntu"/>
                <a:ea typeface="Ubuntu"/>
                <a:cs typeface="Ubuntu"/>
                <a:sym typeface="Ubuntu"/>
              </a:rPr>
              <a:t>-Más directo</a:t>
            </a:r>
            <a:endParaRPr sz="2300">
              <a:solidFill>
                <a:schemeClr val="dk1"/>
              </a:solidFill>
              <a:latin typeface="Ubuntu"/>
              <a:ea typeface="Ubuntu"/>
              <a:cs typeface="Ubuntu"/>
              <a:sym typeface="Ubuntu"/>
            </a:endParaRPr>
          </a:p>
          <a:p>
            <a:pPr indent="0" lvl="0" marL="0" rtl="0" algn="l">
              <a:spcBef>
                <a:spcPts val="1600"/>
              </a:spcBef>
              <a:spcAft>
                <a:spcPts val="0"/>
              </a:spcAft>
              <a:buNone/>
            </a:pPr>
            <a:r>
              <a:rPr lang="es-MX" sz="2300">
                <a:solidFill>
                  <a:schemeClr val="dk1"/>
                </a:solidFill>
                <a:latin typeface="Ubuntu"/>
                <a:ea typeface="Ubuntu"/>
                <a:cs typeface="Ubuntu"/>
                <a:sym typeface="Ubuntu"/>
              </a:rPr>
              <a:t>-Interactivo con el público</a:t>
            </a:r>
            <a:endParaRPr sz="2300">
              <a:solidFill>
                <a:schemeClr val="dk1"/>
              </a:solidFill>
              <a:latin typeface="Ubuntu"/>
              <a:ea typeface="Ubuntu"/>
              <a:cs typeface="Ubuntu"/>
              <a:sym typeface="Ubuntu"/>
            </a:endParaRPr>
          </a:p>
          <a:p>
            <a:pPr indent="0" lvl="0" marL="0" rtl="0" algn="l">
              <a:spcBef>
                <a:spcPts val="1600"/>
              </a:spcBef>
              <a:spcAft>
                <a:spcPts val="0"/>
              </a:spcAft>
              <a:buNone/>
            </a:pPr>
            <a:r>
              <a:rPr lang="es-MX" sz="2300">
                <a:solidFill>
                  <a:schemeClr val="dk1"/>
                </a:solidFill>
                <a:latin typeface="Ubuntu"/>
                <a:ea typeface="Ubuntu"/>
                <a:cs typeface="Ubuntu"/>
                <a:sym typeface="Ubuntu"/>
              </a:rPr>
              <a:t>Muy creativo en su mayoría</a:t>
            </a:r>
            <a:endParaRPr sz="2300">
              <a:solidFill>
                <a:schemeClr val="dk1"/>
              </a:solidFill>
              <a:latin typeface="Ubuntu"/>
              <a:ea typeface="Ubuntu"/>
              <a:cs typeface="Ubuntu"/>
              <a:sym typeface="Ubuntu"/>
            </a:endParaRPr>
          </a:p>
          <a:p>
            <a:pPr indent="0" lvl="0" marL="0" rtl="0" algn="l">
              <a:spcBef>
                <a:spcPts val="1600"/>
              </a:spcBef>
              <a:spcAft>
                <a:spcPts val="0"/>
              </a:spcAft>
              <a:buNone/>
            </a:pPr>
            <a:r>
              <a:rPr lang="es-MX" sz="2300">
                <a:solidFill>
                  <a:schemeClr val="dk1"/>
                </a:solidFill>
                <a:latin typeface="Ubuntu"/>
                <a:ea typeface="Ubuntu"/>
                <a:cs typeface="Ubuntu"/>
                <a:sym typeface="Ubuntu"/>
              </a:rPr>
              <a:t>-Llamativo</a:t>
            </a:r>
            <a:endParaRPr sz="2300">
              <a:solidFill>
                <a:schemeClr val="dk1"/>
              </a:solidFill>
              <a:latin typeface="Ubuntu"/>
              <a:ea typeface="Ubuntu"/>
              <a:cs typeface="Ubuntu"/>
              <a:sym typeface="Ubuntu"/>
            </a:endParaRPr>
          </a:p>
          <a:p>
            <a:pPr indent="0" lvl="0" marL="0" rtl="0" algn="l">
              <a:spcBef>
                <a:spcPts val="1600"/>
              </a:spcBef>
              <a:spcAft>
                <a:spcPts val="0"/>
              </a:spcAft>
              <a:buNone/>
            </a:pPr>
            <a:r>
              <a:rPr lang="es-MX" sz="2300">
                <a:solidFill>
                  <a:schemeClr val="dk1"/>
                </a:solidFill>
                <a:latin typeface="Ubuntu"/>
                <a:ea typeface="Ubuntu"/>
                <a:cs typeface="Ubuntu"/>
                <a:sym typeface="Ubuntu"/>
              </a:rPr>
              <a:t>-Puede viralizarse </a:t>
            </a:r>
            <a:endParaRPr sz="2300">
              <a:solidFill>
                <a:schemeClr val="dk1"/>
              </a:solidFill>
              <a:latin typeface="Ubuntu"/>
              <a:ea typeface="Ubuntu"/>
              <a:cs typeface="Ubuntu"/>
              <a:sym typeface="Ubuntu"/>
            </a:endParaRPr>
          </a:p>
          <a:p>
            <a:pPr indent="0" lvl="0" marL="0" rtl="0" algn="l">
              <a:spcBef>
                <a:spcPts val="1600"/>
              </a:spcBef>
              <a:spcAft>
                <a:spcPts val="0"/>
              </a:spcAft>
              <a:buNone/>
            </a:pPr>
            <a:r>
              <a:rPr lang="es-MX" sz="2300">
                <a:solidFill>
                  <a:schemeClr val="dk1"/>
                </a:solidFill>
                <a:latin typeface="Ubuntu"/>
                <a:ea typeface="Ubuntu"/>
                <a:cs typeface="Ubuntu"/>
                <a:sym typeface="Ubuntu"/>
              </a:rPr>
              <a:t>-Segmentadas </a:t>
            </a:r>
            <a:endParaRPr sz="2300">
              <a:solidFill>
                <a:schemeClr val="dk1"/>
              </a:solidFill>
              <a:latin typeface="Ubuntu"/>
              <a:ea typeface="Ubuntu"/>
              <a:cs typeface="Ubuntu"/>
              <a:sym typeface="Ubuntu"/>
            </a:endParaRPr>
          </a:p>
          <a:p>
            <a:pPr indent="0" lvl="0" marL="0" rtl="0" algn="l">
              <a:spcBef>
                <a:spcPts val="1600"/>
              </a:spcBef>
              <a:spcAft>
                <a:spcPts val="0"/>
              </a:spcAft>
              <a:buNone/>
            </a:pPr>
            <a:r>
              <a:rPr lang="es-MX" sz="2300">
                <a:solidFill>
                  <a:schemeClr val="dk1"/>
                </a:solidFill>
                <a:latin typeface="Ubuntu"/>
                <a:ea typeface="Ubuntu"/>
                <a:cs typeface="Ubuntu"/>
                <a:sym typeface="Ubuntu"/>
              </a:rPr>
              <a:t>-Versatilidad en cuanto al uso de medios</a:t>
            </a:r>
            <a:endParaRPr sz="2300">
              <a:solidFill>
                <a:schemeClr val="dk1"/>
              </a:solidFill>
              <a:latin typeface="Ubuntu"/>
              <a:ea typeface="Ubuntu"/>
              <a:cs typeface="Ubuntu"/>
              <a:sym typeface="Ubuntu"/>
            </a:endParaRPr>
          </a:p>
          <a:p>
            <a:pPr indent="0" lvl="0" marL="0" rtl="0" algn="l">
              <a:spcBef>
                <a:spcPts val="1600"/>
              </a:spcBef>
              <a:spcAft>
                <a:spcPts val="0"/>
              </a:spcAft>
              <a:buNone/>
            </a:pPr>
            <a:r>
              <a:rPr lang="es-MX" sz="2300">
                <a:solidFill>
                  <a:schemeClr val="dk1"/>
                </a:solidFill>
                <a:latin typeface="Ubuntu"/>
                <a:ea typeface="Ubuntu"/>
                <a:cs typeface="Ubuntu"/>
                <a:sym typeface="Ubuntu"/>
              </a:rPr>
              <a:t>-Buena forma de desenmascararse de la competencia</a:t>
            </a:r>
            <a:endParaRPr sz="2300">
              <a:solidFill>
                <a:schemeClr val="dk1"/>
              </a:solidFill>
              <a:latin typeface="Ubuntu"/>
              <a:ea typeface="Ubuntu"/>
              <a:cs typeface="Ubuntu"/>
              <a:sym typeface="Ubuntu"/>
            </a:endParaRPr>
          </a:p>
          <a:p>
            <a:pPr indent="0" lvl="0" marL="0" rtl="0" algn="l">
              <a:spcBef>
                <a:spcPts val="1600"/>
              </a:spcBef>
              <a:spcAft>
                <a:spcPts val="1600"/>
              </a:spcAft>
              <a:buNone/>
            </a:pPr>
            <a:r>
              <a:rPr lang="es-MX" sz="2300">
                <a:solidFill>
                  <a:schemeClr val="dk1"/>
                </a:solidFill>
                <a:latin typeface="Ubuntu"/>
                <a:ea typeface="Ubuntu"/>
                <a:cs typeface="Ubuntu"/>
                <a:sym typeface="Ubuntu"/>
              </a:rPr>
              <a:t>-Memorable</a:t>
            </a:r>
            <a:endParaRPr sz="2300">
              <a:latin typeface="Ubuntu"/>
              <a:ea typeface="Ubuntu"/>
              <a:cs typeface="Ubuntu"/>
              <a:sym typeface="Ubuntu"/>
            </a:endParaRPr>
          </a:p>
        </p:txBody>
      </p:sp>
      <p:pic>
        <p:nvPicPr>
          <p:cNvPr id="1101" name="Google Shape;1101;p147"/>
          <p:cNvPicPr preferRelativeResize="0"/>
          <p:nvPr/>
        </p:nvPicPr>
        <p:blipFill>
          <a:blip r:embed="rId4">
            <a:alphaModFix/>
          </a:blip>
          <a:stretch>
            <a:fillRect/>
          </a:stretch>
        </p:blipFill>
        <p:spPr>
          <a:xfrm>
            <a:off x="5811600" y="1205275"/>
            <a:ext cx="6380402" cy="358988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210" name="Shape 210"/>
        <p:cNvGrpSpPr/>
        <p:nvPr/>
      </p:nvGrpSpPr>
      <p:grpSpPr>
        <a:xfrm>
          <a:off x="0" y="0"/>
          <a:ext cx="0" cy="0"/>
          <a:chOff x="0" y="0"/>
          <a:chExt cx="0" cy="0"/>
        </a:xfrm>
      </p:grpSpPr>
      <p:pic>
        <p:nvPicPr>
          <p:cNvPr id="211" name="Google Shape;211;p31"/>
          <p:cNvPicPr preferRelativeResize="0"/>
          <p:nvPr/>
        </p:nvPicPr>
        <p:blipFill>
          <a:blip r:embed="rId3">
            <a:alphaModFix amt="50000"/>
          </a:blip>
          <a:stretch>
            <a:fillRect/>
          </a:stretch>
        </p:blipFill>
        <p:spPr>
          <a:xfrm>
            <a:off x="75125" y="0"/>
            <a:ext cx="6858000" cy="6858000"/>
          </a:xfrm>
          <a:prstGeom prst="rect">
            <a:avLst/>
          </a:prstGeom>
          <a:noFill/>
          <a:ln>
            <a:noFill/>
          </a:ln>
        </p:spPr>
      </p:pic>
      <p:sp>
        <p:nvSpPr>
          <p:cNvPr id="212" name="Google Shape;212;p31"/>
          <p:cNvSpPr txBox="1"/>
          <p:nvPr/>
        </p:nvSpPr>
        <p:spPr>
          <a:xfrm>
            <a:off x="0" y="283850"/>
            <a:ext cx="8294700" cy="1405800"/>
          </a:xfrm>
          <a:prstGeom prst="rect">
            <a:avLst/>
          </a:prstGeom>
          <a:solidFill>
            <a:srgbClr val="EAD1DC"/>
          </a:solidFill>
          <a:ln>
            <a:noFill/>
          </a:ln>
        </p:spPr>
        <p:txBody>
          <a:bodyPr anchorCtr="0" anchor="t" bIns="91425" lIns="91425" spcFirstLastPara="1" rIns="91425" wrap="square" tIns="91425">
            <a:spAutoFit/>
          </a:bodyPr>
          <a:lstStyle/>
          <a:p>
            <a:pPr indent="0" lvl="0" marL="228600" rtl="0" algn="just">
              <a:spcBef>
                <a:spcPts val="600"/>
              </a:spcBef>
              <a:spcAft>
                <a:spcPts val="0"/>
              </a:spcAft>
              <a:buClr>
                <a:schemeClr val="dk1"/>
              </a:buClr>
              <a:buSzPts val="1100"/>
              <a:buFont typeface="Arial"/>
              <a:buNone/>
            </a:pPr>
            <a:r>
              <a:rPr b="1" i="1" lang="es-MX" sz="2200">
                <a:solidFill>
                  <a:srgbClr val="741B47"/>
                </a:solidFill>
                <a:latin typeface="Gill Sans"/>
                <a:ea typeface="Gill Sans"/>
                <a:cs typeface="Gill Sans"/>
                <a:sym typeface="Gill Sans"/>
              </a:rPr>
              <a:t>Free lance </a:t>
            </a:r>
            <a:endParaRPr b="1" i="1" sz="2200">
              <a:solidFill>
                <a:srgbClr val="741B47"/>
              </a:solidFill>
              <a:latin typeface="Gill Sans"/>
              <a:ea typeface="Gill Sans"/>
              <a:cs typeface="Gill Sans"/>
              <a:sym typeface="Gill Sans"/>
            </a:endParaRPr>
          </a:p>
          <a:p>
            <a:pPr indent="0" lvl="0" marL="228600" rtl="0" algn="just">
              <a:spcBef>
                <a:spcPts val="1600"/>
              </a:spcBef>
              <a:spcAft>
                <a:spcPts val="1600"/>
              </a:spcAft>
              <a:buClr>
                <a:schemeClr val="dk1"/>
              </a:buClr>
              <a:buSzPts val="1100"/>
              <a:buFont typeface="Arial"/>
              <a:buNone/>
            </a:pPr>
            <a:r>
              <a:rPr i="1" lang="es-MX" sz="2200">
                <a:solidFill>
                  <a:srgbClr val="191919"/>
                </a:solidFill>
                <a:latin typeface="Gill Sans"/>
                <a:ea typeface="Gill Sans"/>
                <a:cs typeface="Gill Sans"/>
                <a:sym typeface="Gill Sans"/>
              </a:rPr>
              <a:t>🡪 </a:t>
            </a:r>
            <a:r>
              <a:rPr lang="es-MX" sz="2200">
                <a:solidFill>
                  <a:srgbClr val="191919"/>
                </a:solidFill>
                <a:latin typeface="Gill Sans"/>
                <a:ea typeface="Gill Sans"/>
                <a:cs typeface="Gill Sans"/>
                <a:sym typeface="Gill Sans"/>
              </a:rPr>
              <a:t>Se especializa en una actividad determinada. Trabajan de forma independiente .</a:t>
            </a:r>
            <a:endParaRPr b="1" sz="2200">
              <a:solidFill>
                <a:srgbClr val="191919"/>
              </a:solidFill>
              <a:latin typeface="Gill Sans"/>
              <a:ea typeface="Gill Sans"/>
              <a:cs typeface="Gill Sans"/>
              <a:sym typeface="Gill Sans"/>
            </a:endParaRPr>
          </a:p>
        </p:txBody>
      </p:sp>
      <p:sp>
        <p:nvSpPr>
          <p:cNvPr id="213" name="Google Shape;213;p31"/>
          <p:cNvSpPr txBox="1"/>
          <p:nvPr/>
        </p:nvSpPr>
        <p:spPr>
          <a:xfrm>
            <a:off x="3203700" y="1963150"/>
            <a:ext cx="8988300" cy="1098900"/>
          </a:xfrm>
          <a:prstGeom prst="rect">
            <a:avLst/>
          </a:prstGeom>
          <a:solidFill>
            <a:srgbClr val="EAD1DC"/>
          </a:solidFill>
          <a:ln>
            <a:noFill/>
          </a:ln>
        </p:spPr>
        <p:txBody>
          <a:bodyPr anchorCtr="0" anchor="t" bIns="91425" lIns="91425" spcFirstLastPara="1" rIns="91425" wrap="square" tIns="91425">
            <a:spAutoFit/>
          </a:bodyPr>
          <a:lstStyle/>
          <a:p>
            <a:pPr indent="0" lvl="0" marL="228600" rtl="0" algn="just">
              <a:lnSpc>
                <a:spcPct val="90000"/>
              </a:lnSpc>
              <a:spcBef>
                <a:spcPts val="0"/>
              </a:spcBef>
              <a:spcAft>
                <a:spcPts val="0"/>
              </a:spcAft>
              <a:buClr>
                <a:schemeClr val="dk1"/>
              </a:buClr>
              <a:buSzPts val="1100"/>
              <a:buFont typeface="Arial"/>
              <a:buNone/>
            </a:pPr>
            <a:r>
              <a:rPr b="1" lang="es-MX" sz="2200">
                <a:solidFill>
                  <a:srgbClr val="741B47"/>
                </a:solidFill>
                <a:latin typeface="Gill Sans"/>
                <a:ea typeface="Gill Sans"/>
                <a:cs typeface="Gill Sans"/>
                <a:sym typeface="Gill Sans"/>
              </a:rPr>
              <a:t>Asesores/consultores </a:t>
            </a:r>
            <a:endParaRPr b="1" sz="2200">
              <a:solidFill>
                <a:srgbClr val="741B47"/>
              </a:solidFill>
              <a:latin typeface="Gill Sans"/>
              <a:ea typeface="Gill Sans"/>
              <a:cs typeface="Gill Sans"/>
              <a:sym typeface="Gill Sans"/>
            </a:endParaRPr>
          </a:p>
          <a:p>
            <a:pPr indent="0" lvl="0" marL="228600" rtl="0" algn="just">
              <a:lnSpc>
                <a:spcPct val="90000"/>
              </a:lnSpc>
              <a:spcBef>
                <a:spcPts val="0"/>
              </a:spcBef>
              <a:spcAft>
                <a:spcPts val="0"/>
              </a:spcAft>
              <a:buClr>
                <a:schemeClr val="dk1"/>
              </a:buClr>
              <a:buSzPts val="1100"/>
              <a:buFont typeface="Arial"/>
              <a:buNone/>
            </a:pPr>
            <a:r>
              <a:rPr lang="es-MX" sz="2200">
                <a:solidFill>
                  <a:srgbClr val="191919"/>
                </a:solidFill>
                <a:latin typeface="Gill Sans"/>
                <a:ea typeface="Gill Sans"/>
                <a:cs typeface="Gill Sans"/>
                <a:sym typeface="Gill Sans"/>
              </a:rPr>
              <a:t>🡪 Ofrecen sus experiencias o conocimientos para guiar los esfuerzos de mercadotecnia y publicidad de las empresas.</a:t>
            </a:r>
            <a:endParaRPr b="1" sz="2200">
              <a:solidFill>
                <a:srgbClr val="191919"/>
              </a:solidFill>
              <a:latin typeface="Gill Sans"/>
              <a:ea typeface="Gill Sans"/>
              <a:cs typeface="Gill Sans"/>
              <a:sym typeface="Gill Sans"/>
            </a:endParaRPr>
          </a:p>
        </p:txBody>
      </p:sp>
      <p:sp>
        <p:nvSpPr>
          <p:cNvPr id="214" name="Google Shape;214;p31"/>
          <p:cNvSpPr txBox="1"/>
          <p:nvPr/>
        </p:nvSpPr>
        <p:spPr>
          <a:xfrm>
            <a:off x="0" y="3335550"/>
            <a:ext cx="7773000" cy="871200"/>
          </a:xfrm>
          <a:prstGeom prst="rect">
            <a:avLst/>
          </a:prstGeom>
          <a:solidFill>
            <a:srgbClr val="EAD1DC"/>
          </a:solidFill>
          <a:ln>
            <a:noFill/>
          </a:ln>
        </p:spPr>
        <p:txBody>
          <a:bodyPr anchorCtr="0" anchor="t" bIns="91425" lIns="91425" spcFirstLastPara="1" rIns="91425" wrap="square" tIns="91425">
            <a:spAutoFit/>
          </a:bodyPr>
          <a:lstStyle/>
          <a:p>
            <a:pPr indent="0" lvl="0" marL="228600" rtl="0" algn="just">
              <a:lnSpc>
                <a:spcPct val="90000"/>
              </a:lnSpc>
              <a:spcBef>
                <a:spcPts val="600"/>
              </a:spcBef>
              <a:spcAft>
                <a:spcPts val="0"/>
              </a:spcAft>
              <a:buClr>
                <a:schemeClr val="dk1"/>
              </a:buClr>
              <a:buSzPts val="1100"/>
              <a:buFont typeface="Arial"/>
              <a:buNone/>
            </a:pPr>
            <a:r>
              <a:rPr b="1" lang="es-MX" sz="2200">
                <a:solidFill>
                  <a:srgbClr val="741B47"/>
                </a:solidFill>
                <a:latin typeface="Gill Sans"/>
                <a:ea typeface="Gill Sans"/>
                <a:cs typeface="Gill Sans"/>
                <a:sym typeface="Gill Sans"/>
              </a:rPr>
              <a:t>Agencia especializada </a:t>
            </a:r>
            <a:endParaRPr b="1" sz="2200">
              <a:solidFill>
                <a:srgbClr val="741B47"/>
              </a:solidFill>
              <a:latin typeface="Gill Sans"/>
              <a:ea typeface="Gill Sans"/>
              <a:cs typeface="Gill Sans"/>
              <a:sym typeface="Gill Sans"/>
            </a:endParaRPr>
          </a:p>
          <a:p>
            <a:pPr indent="0" lvl="0" marL="228600" rtl="0" algn="just">
              <a:lnSpc>
                <a:spcPct val="90000"/>
              </a:lnSpc>
              <a:spcBef>
                <a:spcPts val="600"/>
              </a:spcBef>
              <a:spcAft>
                <a:spcPts val="0"/>
              </a:spcAft>
              <a:buClr>
                <a:schemeClr val="dk1"/>
              </a:buClr>
              <a:buSzPts val="1100"/>
              <a:buFont typeface="Arial"/>
              <a:buNone/>
            </a:pPr>
            <a:r>
              <a:rPr lang="es-MX" sz="2200">
                <a:solidFill>
                  <a:srgbClr val="262626"/>
                </a:solidFill>
                <a:latin typeface="Gill Sans"/>
                <a:ea typeface="Gill Sans"/>
                <a:cs typeface="Gill Sans"/>
                <a:sym typeface="Gill Sans"/>
              </a:rPr>
              <a:t>🡪 Se especializan en un área</a:t>
            </a:r>
            <a:endParaRPr b="1" sz="2200">
              <a:solidFill>
                <a:srgbClr val="262626"/>
              </a:solidFill>
              <a:latin typeface="Gill Sans"/>
              <a:ea typeface="Gill Sans"/>
              <a:cs typeface="Gill Sans"/>
              <a:sym typeface="Gill Sans"/>
            </a:endParaRPr>
          </a:p>
        </p:txBody>
      </p:sp>
      <p:sp>
        <p:nvSpPr>
          <p:cNvPr id="215" name="Google Shape;215;p31"/>
          <p:cNvSpPr txBox="1"/>
          <p:nvPr/>
        </p:nvSpPr>
        <p:spPr>
          <a:xfrm>
            <a:off x="4419000" y="4956175"/>
            <a:ext cx="7773000" cy="999300"/>
          </a:xfrm>
          <a:prstGeom prst="rect">
            <a:avLst/>
          </a:prstGeom>
          <a:solidFill>
            <a:srgbClr val="EAD1DC"/>
          </a:solidFill>
          <a:ln>
            <a:noFill/>
          </a:ln>
        </p:spPr>
        <p:txBody>
          <a:bodyPr anchorCtr="0" anchor="t" bIns="91425" lIns="91425" spcFirstLastPara="1" rIns="91425" wrap="square" tIns="91425">
            <a:spAutoFit/>
          </a:bodyPr>
          <a:lstStyle/>
          <a:p>
            <a:pPr indent="0" lvl="0" marL="228600" rtl="0" algn="just">
              <a:lnSpc>
                <a:spcPct val="90000"/>
              </a:lnSpc>
              <a:spcBef>
                <a:spcPts val="600"/>
              </a:spcBef>
              <a:spcAft>
                <a:spcPts val="0"/>
              </a:spcAft>
              <a:buClr>
                <a:schemeClr val="dk1"/>
              </a:buClr>
              <a:buSzPts val="1100"/>
              <a:buFont typeface="Arial"/>
              <a:buNone/>
            </a:pPr>
            <a:r>
              <a:rPr b="1" lang="es-MX" sz="2200">
                <a:solidFill>
                  <a:srgbClr val="741B47"/>
                </a:solidFill>
                <a:latin typeface="Gill Sans"/>
                <a:ea typeface="Gill Sans"/>
                <a:cs typeface="Gill Sans"/>
                <a:sym typeface="Gill Sans"/>
              </a:rPr>
              <a:t>Estudios de grabación </a:t>
            </a:r>
            <a:endParaRPr b="1" sz="2200">
              <a:solidFill>
                <a:srgbClr val="741B47"/>
              </a:solidFill>
              <a:latin typeface="Gill Sans"/>
              <a:ea typeface="Gill Sans"/>
              <a:cs typeface="Gill Sans"/>
              <a:sym typeface="Gill Sans"/>
            </a:endParaRPr>
          </a:p>
          <a:p>
            <a:pPr indent="0" lvl="0" marL="228600" rtl="0" algn="just">
              <a:lnSpc>
                <a:spcPct val="90000"/>
              </a:lnSpc>
              <a:spcBef>
                <a:spcPts val="1600"/>
              </a:spcBef>
              <a:spcAft>
                <a:spcPts val="1600"/>
              </a:spcAft>
              <a:buClr>
                <a:schemeClr val="dk1"/>
              </a:buClr>
              <a:buSzPts val="1100"/>
              <a:buFont typeface="Arial"/>
              <a:buNone/>
            </a:pPr>
            <a:r>
              <a:rPr lang="es-MX" sz="2200">
                <a:solidFill>
                  <a:srgbClr val="191919"/>
                </a:solidFill>
                <a:latin typeface="Gill Sans"/>
                <a:ea typeface="Gill Sans"/>
                <a:cs typeface="Gill Sans"/>
                <a:sym typeface="Gill Sans"/>
              </a:rPr>
              <a:t>🡪 Ofrecen servicios de locución o </a:t>
            </a:r>
            <a:r>
              <a:rPr i="1" lang="es-MX" sz="2200">
                <a:solidFill>
                  <a:srgbClr val="191919"/>
                </a:solidFill>
                <a:latin typeface="Gill Sans"/>
                <a:ea typeface="Gill Sans"/>
                <a:cs typeface="Gill Sans"/>
                <a:sym typeface="Gill Sans"/>
              </a:rPr>
              <a:t>jingles </a:t>
            </a:r>
            <a:endParaRPr b="1" i="1" sz="2200">
              <a:solidFill>
                <a:srgbClr val="191919"/>
              </a:solidFill>
              <a:latin typeface="Gill Sans"/>
              <a:ea typeface="Gill Sans"/>
              <a:cs typeface="Gill Sans"/>
              <a:sym typeface="Gill Sans"/>
            </a:endParaRPr>
          </a:p>
        </p:txBody>
      </p:sp>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5" name="Shape 1105"/>
        <p:cNvGrpSpPr/>
        <p:nvPr/>
      </p:nvGrpSpPr>
      <p:grpSpPr>
        <a:xfrm>
          <a:off x="0" y="0"/>
          <a:ext cx="0" cy="0"/>
          <a:chOff x="0" y="0"/>
          <a:chExt cx="0" cy="0"/>
        </a:xfrm>
      </p:grpSpPr>
      <p:pic>
        <p:nvPicPr>
          <p:cNvPr id="1106" name="Google Shape;1106;p148"/>
          <p:cNvPicPr preferRelativeResize="0"/>
          <p:nvPr/>
        </p:nvPicPr>
        <p:blipFill>
          <a:blip r:embed="rId3">
            <a:alphaModFix/>
          </a:blip>
          <a:stretch>
            <a:fillRect/>
          </a:stretch>
        </p:blipFill>
        <p:spPr>
          <a:xfrm rot="5400000">
            <a:off x="2575271" y="-2575811"/>
            <a:ext cx="7067875" cy="12218425"/>
          </a:xfrm>
          <a:prstGeom prst="rect">
            <a:avLst/>
          </a:prstGeom>
          <a:noFill/>
          <a:ln>
            <a:noFill/>
          </a:ln>
        </p:spPr>
      </p:pic>
      <p:sp>
        <p:nvSpPr>
          <p:cNvPr id="1107" name="Google Shape;1107;p148"/>
          <p:cNvSpPr/>
          <p:nvPr/>
        </p:nvSpPr>
        <p:spPr>
          <a:xfrm>
            <a:off x="523050" y="40400"/>
            <a:ext cx="6869400" cy="7068000"/>
          </a:xfrm>
          <a:prstGeom prst="rect">
            <a:avLst/>
          </a:prstGeom>
          <a:solidFill>
            <a:srgbClr val="CFE2F3"/>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8" name="Google Shape;1108;p148"/>
          <p:cNvSpPr txBox="1"/>
          <p:nvPr>
            <p:ph type="title"/>
          </p:nvPr>
        </p:nvSpPr>
        <p:spPr>
          <a:xfrm>
            <a:off x="838200" y="17147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es-MX" sz="6000">
                <a:solidFill>
                  <a:srgbClr val="073763"/>
                </a:solidFill>
                <a:latin typeface="Ubuntu"/>
                <a:ea typeface="Ubuntu"/>
                <a:cs typeface="Ubuntu"/>
                <a:sym typeface="Ubuntu"/>
              </a:rPr>
              <a:t>DESVENTAJAS</a:t>
            </a:r>
            <a:endParaRPr b="1" sz="6000">
              <a:solidFill>
                <a:srgbClr val="073763"/>
              </a:solidFill>
              <a:latin typeface="Ubuntu"/>
              <a:ea typeface="Ubuntu"/>
              <a:cs typeface="Ubuntu"/>
              <a:sym typeface="Ubuntu"/>
            </a:endParaRPr>
          </a:p>
        </p:txBody>
      </p:sp>
      <p:sp>
        <p:nvSpPr>
          <p:cNvPr id="1109" name="Google Shape;1109;p148"/>
          <p:cNvSpPr txBox="1"/>
          <p:nvPr>
            <p:ph idx="1" type="body"/>
          </p:nvPr>
        </p:nvSpPr>
        <p:spPr>
          <a:xfrm>
            <a:off x="838200" y="1554125"/>
            <a:ext cx="4248900" cy="2703000"/>
          </a:xfrm>
          <a:prstGeom prst="rect">
            <a:avLst/>
          </a:prstGeom>
        </p:spPr>
        <p:txBody>
          <a:bodyPr anchorCtr="0" anchor="t" bIns="45700" lIns="91425" spcFirstLastPara="1" rIns="91425" wrap="square" tIns="45700">
            <a:spAutoFit/>
          </a:bodyPr>
          <a:lstStyle/>
          <a:p>
            <a:pPr indent="0" lvl="0" marL="0" rtl="0" algn="l">
              <a:spcBef>
                <a:spcPts val="1000"/>
              </a:spcBef>
              <a:spcAft>
                <a:spcPts val="0"/>
              </a:spcAft>
              <a:buClr>
                <a:schemeClr val="dk1"/>
              </a:buClr>
              <a:buSzPts val="1100"/>
              <a:buFont typeface="Arial"/>
              <a:buNone/>
            </a:pPr>
            <a:r>
              <a:rPr lang="es-MX">
                <a:solidFill>
                  <a:srgbClr val="191919"/>
                </a:solidFill>
                <a:latin typeface="Ubuntu"/>
                <a:ea typeface="Ubuntu"/>
                <a:cs typeface="Ubuntu"/>
                <a:sym typeface="Ubuntu"/>
              </a:rPr>
              <a:t>-Puede ser muy volátil</a:t>
            </a:r>
            <a:endParaRPr>
              <a:solidFill>
                <a:srgbClr val="191919"/>
              </a:solidFill>
              <a:latin typeface="Ubuntu"/>
              <a:ea typeface="Ubuntu"/>
              <a:cs typeface="Ubuntu"/>
              <a:sym typeface="Ubuntu"/>
            </a:endParaRPr>
          </a:p>
          <a:p>
            <a:pPr indent="0" lvl="0" marL="0" rtl="0" algn="l">
              <a:spcBef>
                <a:spcPts val="1600"/>
              </a:spcBef>
              <a:spcAft>
                <a:spcPts val="0"/>
              </a:spcAft>
              <a:buClr>
                <a:schemeClr val="dk1"/>
              </a:buClr>
              <a:buSzPts val="1100"/>
              <a:buFont typeface="Arial"/>
              <a:buNone/>
            </a:pPr>
            <a:r>
              <a:rPr lang="es-MX">
                <a:solidFill>
                  <a:srgbClr val="191919"/>
                </a:solidFill>
                <a:latin typeface="Ubuntu"/>
                <a:ea typeface="Ubuntu"/>
                <a:cs typeface="Ubuntu"/>
                <a:sym typeface="Ubuntu"/>
              </a:rPr>
              <a:t>-Si no se planeó bien la producción se perderá </a:t>
            </a:r>
            <a:endParaRPr>
              <a:solidFill>
                <a:srgbClr val="191919"/>
              </a:solidFill>
              <a:latin typeface="Ubuntu"/>
              <a:ea typeface="Ubuntu"/>
              <a:cs typeface="Ubuntu"/>
              <a:sym typeface="Ubuntu"/>
            </a:endParaRPr>
          </a:p>
          <a:p>
            <a:pPr indent="0" lvl="0" marL="0" rtl="0" algn="l">
              <a:spcBef>
                <a:spcPts val="1600"/>
              </a:spcBef>
              <a:spcAft>
                <a:spcPts val="0"/>
              </a:spcAft>
              <a:buClr>
                <a:schemeClr val="dk1"/>
              </a:buClr>
              <a:buSzPts val="1100"/>
              <a:buFont typeface="Arial"/>
              <a:buNone/>
            </a:pPr>
            <a:r>
              <a:rPr lang="es-MX">
                <a:solidFill>
                  <a:srgbClr val="191919"/>
                </a:solidFill>
                <a:latin typeface="Ubuntu"/>
                <a:ea typeface="Ubuntu"/>
                <a:cs typeface="Ubuntu"/>
                <a:sym typeface="Ubuntu"/>
              </a:rPr>
              <a:t>-El radio de alcance es limitado</a:t>
            </a:r>
            <a:endParaRPr>
              <a:solidFill>
                <a:srgbClr val="191919"/>
              </a:solidFill>
              <a:latin typeface="Ubuntu"/>
              <a:ea typeface="Ubuntu"/>
              <a:cs typeface="Ubuntu"/>
              <a:sym typeface="Ubuntu"/>
            </a:endParaRPr>
          </a:p>
          <a:p>
            <a:pPr indent="0" lvl="0" marL="0" rtl="0" algn="l">
              <a:spcBef>
                <a:spcPts val="1600"/>
              </a:spcBef>
              <a:spcAft>
                <a:spcPts val="1600"/>
              </a:spcAft>
              <a:buNone/>
            </a:pPr>
            <a:r>
              <a:t/>
            </a:r>
            <a:endParaRPr>
              <a:latin typeface="Ubuntu"/>
              <a:ea typeface="Ubuntu"/>
              <a:cs typeface="Ubuntu"/>
              <a:sym typeface="Ubuntu"/>
            </a:endParaRPr>
          </a:p>
        </p:txBody>
      </p:sp>
      <p:pic>
        <p:nvPicPr>
          <p:cNvPr id="1110" name="Google Shape;1110;p148"/>
          <p:cNvPicPr preferRelativeResize="0"/>
          <p:nvPr/>
        </p:nvPicPr>
        <p:blipFill>
          <a:blip r:embed="rId4">
            <a:alphaModFix/>
          </a:blip>
          <a:stretch>
            <a:fillRect/>
          </a:stretch>
        </p:blipFill>
        <p:spPr>
          <a:xfrm>
            <a:off x="5262125" y="1949347"/>
            <a:ext cx="6929874" cy="4908651"/>
          </a:xfrm>
          <a:prstGeom prst="rect">
            <a:avLst/>
          </a:prstGeom>
          <a:noFill/>
          <a:ln>
            <a:noFill/>
          </a:ln>
        </p:spPr>
      </p:pic>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114" name="Shape 1114"/>
        <p:cNvGrpSpPr/>
        <p:nvPr/>
      </p:nvGrpSpPr>
      <p:grpSpPr>
        <a:xfrm>
          <a:off x="0" y="0"/>
          <a:ext cx="0" cy="0"/>
          <a:chOff x="0" y="0"/>
          <a:chExt cx="0" cy="0"/>
        </a:xfrm>
      </p:grpSpPr>
      <p:pic>
        <p:nvPicPr>
          <p:cNvPr id="1115" name="Google Shape;1115;p149"/>
          <p:cNvPicPr preferRelativeResize="0"/>
          <p:nvPr/>
        </p:nvPicPr>
        <p:blipFill>
          <a:blip r:embed="rId3">
            <a:alphaModFix/>
          </a:blip>
          <a:stretch>
            <a:fillRect/>
          </a:stretch>
        </p:blipFill>
        <p:spPr>
          <a:xfrm>
            <a:off x="381000" y="0"/>
            <a:ext cx="5445125" cy="6858000"/>
          </a:xfrm>
          <a:prstGeom prst="rect">
            <a:avLst/>
          </a:prstGeom>
          <a:noFill/>
          <a:ln>
            <a:noFill/>
          </a:ln>
        </p:spPr>
      </p:pic>
      <p:sp>
        <p:nvSpPr>
          <p:cNvPr id="1116" name="Google Shape;1116;p149"/>
          <p:cNvSpPr txBox="1"/>
          <p:nvPr>
            <p:ph type="title"/>
          </p:nvPr>
        </p:nvSpPr>
        <p:spPr>
          <a:xfrm>
            <a:off x="570775" y="0"/>
            <a:ext cx="6017400" cy="1422300"/>
          </a:xfrm>
          <a:prstGeom prst="rect">
            <a:avLst/>
          </a:prstGeom>
        </p:spPr>
        <p:txBody>
          <a:bodyPr anchorCtr="0" anchor="ctr" bIns="45700" lIns="91425" spcFirstLastPara="1" rIns="91425" wrap="square" tIns="45700">
            <a:spAutoFit/>
          </a:bodyPr>
          <a:lstStyle/>
          <a:p>
            <a:pPr indent="0" lvl="0" marL="0" rtl="0" algn="l">
              <a:spcBef>
                <a:spcPts val="0"/>
              </a:spcBef>
              <a:spcAft>
                <a:spcPts val="0"/>
              </a:spcAft>
              <a:buNone/>
            </a:pPr>
            <a:r>
              <a:rPr b="1" lang="es-MX" sz="4800">
                <a:solidFill>
                  <a:srgbClr val="073763"/>
                </a:solidFill>
                <a:latin typeface="Ubuntu"/>
                <a:ea typeface="Ubuntu"/>
                <a:cs typeface="Ubuntu"/>
                <a:sym typeface="Ubuntu"/>
              </a:rPr>
              <a:t>TTL Through </a:t>
            </a:r>
            <a:endParaRPr b="1" sz="4800">
              <a:solidFill>
                <a:srgbClr val="073763"/>
              </a:solidFill>
              <a:latin typeface="Ubuntu"/>
              <a:ea typeface="Ubuntu"/>
              <a:cs typeface="Ubuntu"/>
              <a:sym typeface="Ubuntu"/>
            </a:endParaRPr>
          </a:p>
          <a:p>
            <a:pPr indent="0" lvl="0" marL="0" rtl="0" algn="l">
              <a:spcBef>
                <a:spcPts val="0"/>
              </a:spcBef>
              <a:spcAft>
                <a:spcPts val="0"/>
              </a:spcAft>
              <a:buNone/>
            </a:pPr>
            <a:r>
              <a:rPr b="1" lang="es-MX" sz="4800">
                <a:solidFill>
                  <a:srgbClr val="073763"/>
                </a:solidFill>
                <a:latin typeface="Ubuntu"/>
                <a:ea typeface="Ubuntu"/>
                <a:cs typeface="Ubuntu"/>
                <a:sym typeface="Ubuntu"/>
              </a:rPr>
              <a:t>the line</a:t>
            </a:r>
            <a:endParaRPr b="1" sz="4800">
              <a:solidFill>
                <a:srgbClr val="073763"/>
              </a:solidFill>
              <a:latin typeface="Ubuntu"/>
              <a:ea typeface="Ubuntu"/>
              <a:cs typeface="Ubuntu"/>
              <a:sym typeface="Ubuntu"/>
            </a:endParaRPr>
          </a:p>
        </p:txBody>
      </p:sp>
      <p:sp>
        <p:nvSpPr>
          <p:cNvPr id="1117" name="Google Shape;1117;p149"/>
          <p:cNvSpPr txBox="1"/>
          <p:nvPr>
            <p:ph idx="1" type="body"/>
          </p:nvPr>
        </p:nvSpPr>
        <p:spPr>
          <a:xfrm>
            <a:off x="570775" y="1422300"/>
            <a:ext cx="4810800" cy="2292300"/>
          </a:xfrm>
          <a:prstGeom prst="rect">
            <a:avLst/>
          </a:prstGeom>
        </p:spPr>
        <p:txBody>
          <a:bodyPr anchorCtr="0" anchor="ctr" bIns="45700" lIns="91425" spcFirstLastPara="1" rIns="91425" wrap="square" tIns="45700">
            <a:spAutoFit/>
          </a:bodyPr>
          <a:lstStyle/>
          <a:p>
            <a:pPr indent="0" lvl="0" marL="0" rtl="0" algn="l">
              <a:spcBef>
                <a:spcPts val="1000"/>
              </a:spcBef>
              <a:spcAft>
                <a:spcPts val="0"/>
              </a:spcAft>
              <a:buNone/>
            </a:pPr>
            <a:r>
              <a:rPr lang="es-MX">
                <a:solidFill>
                  <a:schemeClr val="dk1"/>
                </a:solidFill>
                <a:latin typeface="Ubuntu"/>
                <a:ea typeface="Ubuntu"/>
                <a:cs typeface="Ubuntu"/>
                <a:sym typeface="Ubuntu"/>
              </a:rPr>
              <a:t>Es una intermediación de medios ATL con medios BTL, y aquí podemos ubicar algunas estrategias del marketing    digital.</a:t>
            </a:r>
            <a:endParaRPr>
              <a:solidFill>
                <a:schemeClr val="dk1"/>
              </a:solidFill>
              <a:latin typeface="Ubuntu"/>
              <a:ea typeface="Ubuntu"/>
              <a:cs typeface="Ubuntu"/>
              <a:sym typeface="Ubuntu"/>
            </a:endParaRPr>
          </a:p>
          <a:p>
            <a:pPr indent="0" lvl="0" marL="0" rtl="0" algn="l">
              <a:spcBef>
                <a:spcPts val="1600"/>
              </a:spcBef>
              <a:spcAft>
                <a:spcPts val="1600"/>
              </a:spcAft>
              <a:buNone/>
            </a:pPr>
            <a:r>
              <a:t/>
            </a:r>
            <a:endParaRPr>
              <a:solidFill>
                <a:schemeClr val="dk1"/>
              </a:solidFill>
              <a:latin typeface="Ubuntu"/>
              <a:ea typeface="Ubuntu"/>
              <a:cs typeface="Ubuntu"/>
              <a:sym typeface="Ubuntu"/>
            </a:endParaRPr>
          </a:p>
        </p:txBody>
      </p:sp>
      <p:pic>
        <p:nvPicPr>
          <p:cNvPr descr="Ganador Premios IAB MIXX 2017&#10;CAMPAÑA: ColorMaps &#10;AGENCIA: JWT &amp; Google&#10;MARCA: Comex &#10;CLIENTE: PPG Comex" id="1118" name="Google Shape;1118;p149" title="ColorMaps">
            <a:hlinkClick r:id="rId4"/>
          </p:cNvPr>
          <p:cNvPicPr preferRelativeResize="0"/>
          <p:nvPr/>
        </p:nvPicPr>
        <p:blipFill>
          <a:blip r:embed="rId5">
            <a:alphaModFix/>
          </a:blip>
          <a:stretch>
            <a:fillRect/>
          </a:stretch>
        </p:blipFill>
        <p:spPr>
          <a:xfrm>
            <a:off x="5898500" y="1494375"/>
            <a:ext cx="6293500" cy="47201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8"/>
                                        </p:tgtEl>
                                        <p:attrNameLst>
                                          <p:attrName>style.visibility</p:attrName>
                                        </p:attrNameLst>
                                      </p:cBhvr>
                                      <p:to>
                                        <p:strVal val="visible"/>
                                      </p:to>
                                    </p:set>
                                    <p:animEffect filter="fade" transition="in">
                                      <p:cBhvr>
                                        <p:cTn dur="1000"/>
                                        <p:tgtEl>
                                          <p:spTgt spid="11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22" name="Shape 1122"/>
        <p:cNvGrpSpPr/>
        <p:nvPr/>
      </p:nvGrpSpPr>
      <p:grpSpPr>
        <a:xfrm>
          <a:off x="0" y="0"/>
          <a:ext cx="0" cy="0"/>
          <a:chOff x="0" y="0"/>
          <a:chExt cx="0" cy="0"/>
        </a:xfrm>
      </p:grpSpPr>
      <p:sp>
        <p:nvSpPr>
          <p:cNvPr id="1123" name="Google Shape;1123;p150"/>
          <p:cNvSpPr txBox="1"/>
          <p:nvPr/>
        </p:nvSpPr>
        <p:spPr>
          <a:xfrm>
            <a:off x="4827900" y="1740575"/>
            <a:ext cx="2536200" cy="1569900"/>
          </a:xfrm>
          <a:prstGeom prst="rect">
            <a:avLst/>
          </a:prstGeom>
          <a:solidFill>
            <a:srgbClr val="CFE2F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s-MX" sz="3000">
                <a:solidFill>
                  <a:srgbClr val="073763"/>
                </a:solidFill>
                <a:latin typeface="Ubuntu"/>
                <a:ea typeface="Ubuntu"/>
                <a:cs typeface="Ubuntu"/>
                <a:sym typeface="Ubuntu"/>
              </a:rPr>
              <a:t>PUBLICIDAD</a:t>
            </a:r>
            <a:endParaRPr b="1" sz="3000">
              <a:solidFill>
                <a:srgbClr val="073763"/>
              </a:solidFill>
              <a:latin typeface="Ubuntu"/>
              <a:ea typeface="Ubuntu"/>
              <a:cs typeface="Ubuntu"/>
              <a:sym typeface="Ubuntu"/>
            </a:endParaRPr>
          </a:p>
          <a:p>
            <a:pPr indent="0" lvl="0" marL="0" rtl="0" algn="ctr">
              <a:spcBef>
                <a:spcPts val="0"/>
              </a:spcBef>
              <a:spcAft>
                <a:spcPts val="0"/>
              </a:spcAft>
              <a:buNone/>
            </a:pPr>
            <a:r>
              <a:rPr b="1" lang="es-MX" sz="3000">
                <a:solidFill>
                  <a:srgbClr val="073763"/>
                </a:solidFill>
                <a:latin typeface="Ubuntu"/>
                <a:ea typeface="Ubuntu"/>
                <a:cs typeface="Ubuntu"/>
                <a:sym typeface="Ubuntu"/>
              </a:rPr>
              <a:t>EN</a:t>
            </a:r>
            <a:endParaRPr b="1" sz="3000">
              <a:solidFill>
                <a:srgbClr val="073763"/>
              </a:solidFill>
              <a:latin typeface="Ubuntu"/>
              <a:ea typeface="Ubuntu"/>
              <a:cs typeface="Ubuntu"/>
              <a:sym typeface="Ubuntu"/>
            </a:endParaRPr>
          </a:p>
          <a:p>
            <a:pPr indent="0" lvl="0" marL="0" rtl="0" algn="ctr">
              <a:spcBef>
                <a:spcPts val="0"/>
              </a:spcBef>
              <a:spcAft>
                <a:spcPts val="0"/>
              </a:spcAft>
              <a:buNone/>
            </a:pPr>
            <a:r>
              <a:rPr b="1" lang="es-MX" sz="3000">
                <a:solidFill>
                  <a:srgbClr val="073763"/>
                </a:solidFill>
                <a:latin typeface="Ubuntu"/>
                <a:ea typeface="Ubuntu"/>
                <a:cs typeface="Ubuntu"/>
                <a:sym typeface="Ubuntu"/>
              </a:rPr>
              <a:t>INTERNET</a:t>
            </a:r>
            <a:endParaRPr b="1" sz="3000">
              <a:solidFill>
                <a:srgbClr val="073763"/>
              </a:solidFill>
              <a:latin typeface="Ubuntu"/>
              <a:ea typeface="Ubuntu"/>
              <a:cs typeface="Ubuntu"/>
              <a:sym typeface="Ubuntu"/>
            </a:endParaRPr>
          </a:p>
        </p:txBody>
      </p:sp>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7" name="Shape 1127"/>
        <p:cNvGrpSpPr/>
        <p:nvPr/>
      </p:nvGrpSpPr>
      <p:grpSpPr>
        <a:xfrm>
          <a:off x="0" y="0"/>
          <a:ext cx="0" cy="0"/>
          <a:chOff x="0" y="0"/>
          <a:chExt cx="0" cy="0"/>
        </a:xfrm>
      </p:grpSpPr>
      <p:pic>
        <p:nvPicPr>
          <p:cNvPr id="1128" name="Google Shape;1128;p151"/>
          <p:cNvPicPr preferRelativeResize="0"/>
          <p:nvPr/>
        </p:nvPicPr>
        <p:blipFill>
          <a:blip r:embed="rId3">
            <a:alphaModFix/>
          </a:blip>
          <a:stretch>
            <a:fillRect/>
          </a:stretch>
        </p:blipFill>
        <p:spPr>
          <a:xfrm rot="5400000">
            <a:off x="2575271" y="-2575811"/>
            <a:ext cx="7067875" cy="12218425"/>
          </a:xfrm>
          <a:prstGeom prst="rect">
            <a:avLst/>
          </a:prstGeom>
          <a:noFill/>
          <a:ln>
            <a:noFill/>
          </a:ln>
        </p:spPr>
      </p:pic>
      <p:sp>
        <p:nvSpPr>
          <p:cNvPr id="1129" name="Google Shape;1129;p151"/>
          <p:cNvSpPr/>
          <p:nvPr/>
        </p:nvSpPr>
        <p:spPr>
          <a:xfrm>
            <a:off x="523050" y="40025"/>
            <a:ext cx="6869400" cy="6858000"/>
          </a:xfrm>
          <a:prstGeom prst="rect">
            <a:avLst/>
          </a:prstGeom>
          <a:solidFill>
            <a:srgbClr val="CFE2F3"/>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0" name="Google Shape;1130;p151"/>
          <p:cNvSpPr txBox="1"/>
          <p:nvPr>
            <p:ph type="title"/>
          </p:nvPr>
        </p:nvSpPr>
        <p:spPr>
          <a:xfrm>
            <a:off x="633000" y="-13347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es-MX" sz="6000">
                <a:solidFill>
                  <a:srgbClr val="073763"/>
                </a:solidFill>
                <a:latin typeface="Ubuntu"/>
                <a:ea typeface="Ubuntu"/>
                <a:cs typeface="Ubuntu"/>
                <a:sym typeface="Ubuntu"/>
              </a:rPr>
              <a:t>VENTAJAS</a:t>
            </a:r>
            <a:endParaRPr b="1" sz="6000">
              <a:solidFill>
                <a:srgbClr val="073763"/>
              </a:solidFill>
              <a:latin typeface="Ubuntu"/>
              <a:ea typeface="Ubuntu"/>
              <a:cs typeface="Ubuntu"/>
              <a:sym typeface="Ubuntu"/>
            </a:endParaRPr>
          </a:p>
        </p:txBody>
      </p:sp>
      <p:sp>
        <p:nvSpPr>
          <p:cNvPr id="1131" name="Google Shape;1131;p151"/>
          <p:cNvSpPr txBox="1"/>
          <p:nvPr>
            <p:ph idx="1" type="body"/>
          </p:nvPr>
        </p:nvSpPr>
        <p:spPr>
          <a:xfrm>
            <a:off x="822100" y="1010775"/>
            <a:ext cx="5981700" cy="5569500"/>
          </a:xfrm>
          <a:prstGeom prst="rect">
            <a:avLst/>
          </a:prstGeom>
        </p:spPr>
        <p:txBody>
          <a:bodyPr anchorCtr="0" anchor="t" bIns="45700" lIns="91425" spcFirstLastPara="1" rIns="91425" wrap="square" tIns="45700">
            <a:spAutoFit/>
          </a:bodyPr>
          <a:lstStyle/>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Efectividad</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 </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Amplia cobertura</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 </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Bajo costo</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 </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Ahorro de tiempo</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 </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Comunicación bidireccional</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 </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Fácil medición</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 </a:t>
            </a:r>
            <a:endParaRPr sz="2500">
              <a:solidFill>
                <a:schemeClr val="dk1"/>
              </a:solidFill>
              <a:latin typeface="Ubuntu"/>
              <a:ea typeface="Ubuntu"/>
              <a:cs typeface="Ubuntu"/>
              <a:sym typeface="Ubuntu"/>
            </a:endParaRPr>
          </a:p>
          <a:p>
            <a:pPr indent="-292100" lvl="0" marL="292100" rtl="0" algn="l">
              <a:lnSpc>
                <a:spcPct val="100000"/>
              </a:lnSpc>
              <a:spcBef>
                <a:spcPts val="0"/>
              </a:spcBef>
              <a:spcAft>
                <a:spcPts val="0"/>
              </a:spcAft>
              <a:buClr>
                <a:schemeClr val="dk1"/>
              </a:buClr>
              <a:buSzPts val="1500"/>
              <a:buFont typeface="Gill Sans"/>
              <a:buNone/>
            </a:pPr>
            <a:r>
              <a:rPr lang="es-MX" sz="2500">
                <a:solidFill>
                  <a:schemeClr val="dk1"/>
                </a:solidFill>
                <a:latin typeface="Ubuntu"/>
                <a:ea typeface="Ubuntu"/>
                <a:cs typeface="Ubuntu"/>
                <a:sym typeface="Ubuntu"/>
              </a:rPr>
              <a:t>Flexibilidad</a:t>
            </a:r>
            <a:endParaRPr sz="2500">
              <a:solidFill>
                <a:schemeClr val="dk1"/>
              </a:solidFill>
              <a:latin typeface="Ubuntu"/>
              <a:ea typeface="Ubuntu"/>
              <a:cs typeface="Ubuntu"/>
              <a:sym typeface="Ubuntu"/>
            </a:endParaRPr>
          </a:p>
          <a:p>
            <a:pPr indent="0" lvl="0" marL="0" rtl="0" algn="l">
              <a:spcBef>
                <a:spcPts val="1000"/>
              </a:spcBef>
              <a:spcAft>
                <a:spcPts val="1600"/>
              </a:spcAft>
              <a:buNone/>
            </a:pPr>
            <a:r>
              <a:t/>
            </a:r>
            <a:endParaRPr sz="2500">
              <a:solidFill>
                <a:schemeClr val="dk1"/>
              </a:solidFill>
              <a:latin typeface="Ubuntu"/>
              <a:ea typeface="Ubuntu"/>
              <a:cs typeface="Ubuntu"/>
              <a:sym typeface="Ubuntu"/>
            </a:endParaRPr>
          </a:p>
        </p:txBody>
      </p:sp>
      <p:pic>
        <p:nvPicPr>
          <p:cNvPr id="1132" name="Google Shape;1132;p151"/>
          <p:cNvPicPr preferRelativeResize="0"/>
          <p:nvPr/>
        </p:nvPicPr>
        <p:blipFill>
          <a:blip r:embed="rId4">
            <a:alphaModFix/>
          </a:blip>
          <a:stretch>
            <a:fillRect/>
          </a:stretch>
        </p:blipFill>
        <p:spPr>
          <a:xfrm>
            <a:off x="5843775" y="359700"/>
            <a:ext cx="6348225" cy="3767975"/>
          </a:xfrm>
          <a:prstGeom prst="rect">
            <a:avLst/>
          </a:prstGeom>
          <a:noFill/>
          <a:ln>
            <a:noFill/>
          </a:ln>
        </p:spPr>
      </p:pic>
      <p:pic>
        <p:nvPicPr>
          <p:cNvPr id="1133" name="Google Shape;1133;p151"/>
          <p:cNvPicPr preferRelativeResize="0"/>
          <p:nvPr/>
        </p:nvPicPr>
        <p:blipFill>
          <a:blip r:embed="rId5">
            <a:alphaModFix/>
          </a:blip>
          <a:stretch>
            <a:fillRect/>
          </a:stretch>
        </p:blipFill>
        <p:spPr>
          <a:xfrm>
            <a:off x="5334306" y="3595075"/>
            <a:ext cx="3797394" cy="2550075"/>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7" name="Shape 1137"/>
        <p:cNvGrpSpPr/>
        <p:nvPr/>
      </p:nvGrpSpPr>
      <p:grpSpPr>
        <a:xfrm>
          <a:off x="0" y="0"/>
          <a:ext cx="0" cy="0"/>
          <a:chOff x="0" y="0"/>
          <a:chExt cx="0" cy="0"/>
        </a:xfrm>
      </p:grpSpPr>
      <p:pic>
        <p:nvPicPr>
          <p:cNvPr id="1138" name="Google Shape;1138;p152"/>
          <p:cNvPicPr preferRelativeResize="0"/>
          <p:nvPr/>
        </p:nvPicPr>
        <p:blipFill>
          <a:blip r:embed="rId3">
            <a:alphaModFix/>
          </a:blip>
          <a:stretch>
            <a:fillRect/>
          </a:stretch>
        </p:blipFill>
        <p:spPr>
          <a:xfrm rot="5400000">
            <a:off x="2575271" y="-2575811"/>
            <a:ext cx="7067875" cy="12218425"/>
          </a:xfrm>
          <a:prstGeom prst="rect">
            <a:avLst/>
          </a:prstGeom>
          <a:noFill/>
          <a:ln>
            <a:noFill/>
          </a:ln>
        </p:spPr>
      </p:pic>
      <p:sp>
        <p:nvSpPr>
          <p:cNvPr id="1139" name="Google Shape;1139;p152"/>
          <p:cNvSpPr/>
          <p:nvPr/>
        </p:nvSpPr>
        <p:spPr>
          <a:xfrm>
            <a:off x="523050" y="40025"/>
            <a:ext cx="6869400" cy="6858000"/>
          </a:xfrm>
          <a:prstGeom prst="rect">
            <a:avLst/>
          </a:prstGeom>
          <a:solidFill>
            <a:srgbClr val="3D85C6"/>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0" name="Google Shape;1140;p152"/>
          <p:cNvSpPr txBox="1"/>
          <p:nvPr>
            <p:ph type="title"/>
          </p:nvPr>
        </p:nvSpPr>
        <p:spPr>
          <a:xfrm>
            <a:off x="647000" y="40025"/>
            <a:ext cx="10515600" cy="923400"/>
          </a:xfrm>
          <a:prstGeom prst="rect">
            <a:avLst/>
          </a:prstGeom>
        </p:spPr>
        <p:txBody>
          <a:bodyPr anchorCtr="0" anchor="ctr" bIns="45700" lIns="91425" spcFirstLastPara="1" rIns="91425" wrap="square" tIns="45700">
            <a:spAutoFit/>
          </a:bodyPr>
          <a:lstStyle/>
          <a:p>
            <a:pPr indent="0" lvl="0" marL="0" rtl="0" algn="l">
              <a:spcBef>
                <a:spcPts val="0"/>
              </a:spcBef>
              <a:spcAft>
                <a:spcPts val="0"/>
              </a:spcAft>
              <a:buNone/>
            </a:pPr>
            <a:r>
              <a:rPr b="1" lang="es-MX" sz="6000">
                <a:solidFill>
                  <a:schemeClr val="lt1"/>
                </a:solidFill>
                <a:latin typeface="Ubuntu"/>
                <a:ea typeface="Ubuntu"/>
                <a:cs typeface="Ubuntu"/>
                <a:sym typeface="Ubuntu"/>
              </a:rPr>
              <a:t>DESVENTAJAS</a:t>
            </a:r>
            <a:endParaRPr b="1" sz="6000">
              <a:solidFill>
                <a:schemeClr val="lt1"/>
              </a:solidFill>
              <a:latin typeface="Ubuntu"/>
              <a:ea typeface="Ubuntu"/>
              <a:cs typeface="Ubuntu"/>
              <a:sym typeface="Ubuntu"/>
            </a:endParaRPr>
          </a:p>
        </p:txBody>
      </p:sp>
      <p:sp>
        <p:nvSpPr>
          <p:cNvPr id="1141" name="Google Shape;1141;p152"/>
          <p:cNvSpPr txBox="1"/>
          <p:nvPr>
            <p:ph idx="1" type="body"/>
          </p:nvPr>
        </p:nvSpPr>
        <p:spPr>
          <a:xfrm>
            <a:off x="838200" y="907900"/>
            <a:ext cx="5981700" cy="5783400"/>
          </a:xfrm>
          <a:prstGeom prst="rect">
            <a:avLst/>
          </a:prstGeom>
        </p:spPr>
        <p:txBody>
          <a:bodyPr anchorCtr="0" anchor="t" bIns="45700" lIns="91425" spcFirstLastPara="1" rIns="91425" wrap="square" tIns="45700">
            <a:spAutoFit/>
          </a:bodyPr>
          <a:lstStyle/>
          <a:p>
            <a:pPr indent="0" lvl="0" marL="0" rtl="0" algn="l">
              <a:lnSpc>
                <a:spcPct val="100000"/>
              </a:lnSpc>
              <a:spcBef>
                <a:spcPts val="0"/>
              </a:spcBef>
              <a:spcAft>
                <a:spcPts val="0"/>
              </a:spcAft>
              <a:buClr>
                <a:schemeClr val="dk1"/>
              </a:buClr>
              <a:buSzPts val="1500"/>
              <a:buFont typeface="Gill Sans"/>
              <a:buNone/>
            </a:pPr>
            <a:r>
              <a:rPr lang="es-MX" sz="2600">
                <a:solidFill>
                  <a:schemeClr val="dk1"/>
                </a:solidFill>
                <a:latin typeface="Ubuntu"/>
                <a:ea typeface="Ubuntu"/>
                <a:cs typeface="Ubuntu"/>
                <a:sym typeface="Ubuntu"/>
              </a:rPr>
              <a:t>Fácilmente detectada por la competencia </a:t>
            </a:r>
            <a:endParaRPr sz="2600">
              <a:solidFill>
                <a:schemeClr val="dk1"/>
              </a:solidFill>
              <a:latin typeface="Ubuntu"/>
              <a:ea typeface="Ubuntu"/>
              <a:cs typeface="Ubuntu"/>
              <a:sym typeface="Ubuntu"/>
            </a:endParaRPr>
          </a:p>
          <a:p>
            <a:pPr indent="0" lvl="0" marL="0" rtl="0" algn="l">
              <a:lnSpc>
                <a:spcPct val="100000"/>
              </a:lnSpc>
              <a:spcBef>
                <a:spcPts val="0"/>
              </a:spcBef>
              <a:spcAft>
                <a:spcPts val="0"/>
              </a:spcAft>
              <a:buClr>
                <a:srgbClr val="363636"/>
              </a:buClr>
              <a:buSzPts val="1500"/>
              <a:buFont typeface="Gill Sans"/>
              <a:buNone/>
            </a:pPr>
            <a:r>
              <a:t/>
            </a:r>
            <a:endParaRPr sz="2600">
              <a:solidFill>
                <a:schemeClr val="dk1"/>
              </a:solidFill>
              <a:latin typeface="Ubuntu"/>
              <a:ea typeface="Ubuntu"/>
              <a:cs typeface="Ubuntu"/>
              <a:sym typeface="Ubuntu"/>
            </a:endParaRPr>
          </a:p>
          <a:p>
            <a:pPr indent="0" lvl="0" marL="0" rtl="0" algn="l">
              <a:lnSpc>
                <a:spcPct val="100000"/>
              </a:lnSpc>
              <a:spcBef>
                <a:spcPts val="0"/>
              </a:spcBef>
              <a:spcAft>
                <a:spcPts val="0"/>
              </a:spcAft>
              <a:buClr>
                <a:schemeClr val="dk1"/>
              </a:buClr>
              <a:buSzPts val="1500"/>
              <a:buFont typeface="Gill Sans"/>
              <a:buNone/>
            </a:pPr>
            <a:r>
              <a:rPr lang="es-MX" sz="2600">
                <a:solidFill>
                  <a:schemeClr val="dk1"/>
                </a:solidFill>
                <a:latin typeface="Ubuntu"/>
                <a:ea typeface="Ubuntu"/>
                <a:cs typeface="Ubuntu"/>
                <a:sym typeface="Ubuntu"/>
              </a:rPr>
              <a:t>Existe demasiada publicidad en internet</a:t>
            </a:r>
            <a:endParaRPr sz="2600">
              <a:solidFill>
                <a:schemeClr val="dk1"/>
              </a:solidFill>
              <a:latin typeface="Ubuntu"/>
              <a:ea typeface="Ubuntu"/>
              <a:cs typeface="Ubuntu"/>
              <a:sym typeface="Ubuntu"/>
            </a:endParaRPr>
          </a:p>
          <a:p>
            <a:pPr indent="0" lvl="0" marL="0" rtl="0" algn="l">
              <a:lnSpc>
                <a:spcPct val="100000"/>
              </a:lnSpc>
              <a:spcBef>
                <a:spcPts val="0"/>
              </a:spcBef>
              <a:spcAft>
                <a:spcPts val="0"/>
              </a:spcAft>
              <a:buClr>
                <a:srgbClr val="363636"/>
              </a:buClr>
              <a:buSzPts val="1500"/>
              <a:buFont typeface="Gill Sans"/>
              <a:buNone/>
            </a:pPr>
            <a:r>
              <a:t/>
            </a:r>
            <a:endParaRPr sz="2600">
              <a:solidFill>
                <a:schemeClr val="dk1"/>
              </a:solidFill>
              <a:latin typeface="Ubuntu"/>
              <a:ea typeface="Ubuntu"/>
              <a:cs typeface="Ubuntu"/>
              <a:sym typeface="Ubuntu"/>
            </a:endParaRPr>
          </a:p>
          <a:p>
            <a:pPr indent="0" lvl="0" marL="0" rtl="0" algn="l">
              <a:lnSpc>
                <a:spcPct val="100000"/>
              </a:lnSpc>
              <a:spcBef>
                <a:spcPts val="0"/>
              </a:spcBef>
              <a:spcAft>
                <a:spcPts val="0"/>
              </a:spcAft>
              <a:buClr>
                <a:schemeClr val="dk1"/>
              </a:buClr>
              <a:buSzPts val="1500"/>
              <a:buFont typeface="Gill Sans"/>
              <a:buNone/>
            </a:pPr>
            <a:r>
              <a:rPr lang="es-MX" sz="2600">
                <a:solidFill>
                  <a:schemeClr val="dk1"/>
                </a:solidFill>
                <a:latin typeface="Ubuntu"/>
                <a:ea typeface="Ubuntu"/>
                <a:cs typeface="Ubuntu"/>
                <a:sym typeface="Ubuntu"/>
              </a:rPr>
              <a:t>Solo para las personas que están conectadas </a:t>
            </a:r>
            <a:endParaRPr sz="2600">
              <a:solidFill>
                <a:schemeClr val="dk1"/>
              </a:solidFill>
              <a:latin typeface="Ubuntu"/>
              <a:ea typeface="Ubuntu"/>
              <a:cs typeface="Ubuntu"/>
              <a:sym typeface="Ubuntu"/>
            </a:endParaRPr>
          </a:p>
          <a:p>
            <a:pPr indent="0" lvl="0" marL="0" rtl="0" algn="l">
              <a:lnSpc>
                <a:spcPct val="100000"/>
              </a:lnSpc>
              <a:spcBef>
                <a:spcPts val="0"/>
              </a:spcBef>
              <a:spcAft>
                <a:spcPts val="0"/>
              </a:spcAft>
              <a:buClr>
                <a:srgbClr val="363636"/>
              </a:buClr>
              <a:buSzPts val="1500"/>
              <a:buFont typeface="Gill Sans"/>
              <a:buNone/>
            </a:pPr>
            <a:r>
              <a:t/>
            </a:r>
            <a:endParaRPr sz="2600">
              <a:solidFill>
                <a:schemeClr val="dk1"/>
              </a:solidFill>
              <a:latin typeface="Ubuntu"/>
              <a:ea typeface="Ubuntu"/>
              <a:cs typeface="Ubuntu"/>
              <a:sym typeface="Ubuntu"/>
            </a:endParaRPr>
          </a:p>
          <a:p>
            <a:pPr indent="0" lvl="0" marL="0" rtl="0" algn="l">
              <a:lnSpc>
                <a:spcPct val="100000"/>
              </a:lnSpc>
              <a:spcBef>
                <a:spcPts val="0"/>
              </a:spcBef>
              <a:spcAft>
                <a:spcPts val="0"/>
              </a:spcAft>
              <a:buClr>
                <a:schemeClr val="dk1"/>
              </a:buClr>
              <a:buSzPts val="1500"/>
              <a:buFont typeface="Gill Sans"/>
              <a:buNone/>
            </a:pPr>
            <a:r>
              <a:rPr lang="es-MX" sz="2600">
                <a:solidFill>
                  <a:schemeClr val="dk1"/>
                </a:solidFill>
                <a:latin typeface="Ubuntu"/>
                <a:ea typeface="Ubuntu"/>
                <a:cs typeface="Ubuntu"/>
                <a:sym typeface="Ubuntu"/>
              </a:rPr>
              <a:t>No todas las personas pueden tener acceso a Internet</a:t>
            </a:r>
            <a:endParaRPr sz="2600">
              <a:solidFill>
                <a:schemeClr val="dk1"/>
              </a:solidFill>
              <a:latin typeface="Ubuntu"/>
              <a:ea typeface="Ubuntu"/>
              <a:cs typeface="Ubuntu"/>
              <a:sym typeface="Ubuntu"/>
            </a:endParaRPr>
          </a:p>
          <a:p>
            <a:pPr indent="0" lvl="0" marL="0" rtl="0" algn="l">
              <a:lnSpc>
                <a:spcPct val="100000"/>
              </a:lnSpc>
              <a:spcBef>
                <a:spcPts val="0"/>
              </a:spcBef>
              <a:spcAft>
                <a:spcPts val="0"/>
              </a:spcAft>
              <a:buClr>
                <a:srgbClr val="363636"/>
              </a:buClr>
              <a:buSzPts val="1500"/>
              <a:buFont typeface="Gill Sans"/>
              <a:buNone/>
            </a:pPr>
            <a:r>
              <a:t/>
            </a:r>
            <a:endParaRPr sz="2600">
              <a:solidFill>
                <a:schemeClr val="dk1"/>
              </a:solidFill>
              <a:latin typeface="Ubuntu"/>
              <a:ea typeface="Ubuntu"/>
              <a:cs typeface="Ubuntu"/>
              <a:sym typeface="Ubuntu"/>
            </a:endParaRPr>
          </a:p>
          <a:p>
            <a:pPr indent="0" lvl="0" marL="0" rtl="0" algn="l">
              <a:lnSpc>
                <a:spcPct val="100000"/>
              </a:lnSpc>
              <a:spcBef>
                <a:spcPts val="0"/>
              </a:spcBef>
              <a:spcAft>
                <a:spcPts val="0"/>
              </a:spcAft>
              <a:buClr>
                <a:schemeClr val="dk1"/>
              </a:buClr>
              <a:buSzPts val="1500"/>
              <a:buFont typeface="Gill Sans"/>
              <a:buNone/>
            </a:pPr>
            <a:r>
              <a:rPr lang="es-MX" sz="2600">
                <a:solidFill>
                  <a:schemeClr val="dk1"/>
                </a:solidFill>
                <a:latin typeface="Ubuntu"/>
                <a:ea typeface="Ubuntu"/>
                <a:cs typeface="Ubuntu"/>
                <a:sym typeface="Ubuntu"/>
              </a:rPr>
              <a:t>No todas las páginas conocidas</a:t>
            </a:r>
            <a:endParaRPr sz="2600">
              <a:solidFill>
                <a:schemeClr val="dk1"/>
              </a:solidFill>
              <a:latin typeface="Ubuntu"/>
              <a:ea typeface="Ubuntu"/>
              <a:cs typeface="Ubuntu"/>
              <a:sym typeface="Ubuntu"/>
            </a:endParaRPr>
          </a:p>
          <a:p>
            <a:pPr indent="0" lvl="0" marL="0" rtl="0" algn="l">
              <a:spcBef>
                <a:spcPts val="1000"/>
              </a:spcBef>
              <a:spcAft>
                <a:spcPts val="1600"/>
              </a:spcAft>
              <a:buNone/>
            </a:pPr>
            <a:r>
              <a:t/>
            </a:r>
            <a:endParaRPr sz="2600">
              <a:solidFill>
                <a:schemeClr val="dk1"/>
              </a:solidFill>
              <a:latin typeface="Ubuntu"/>
              <a:ea typeface="Ubuntu"/>
              <a:cs typeface="Ubuntu"/>
              <a:sym typeface="Ubuntu"/>
            </a:endParaRPr>
          </a:p>
        </p:txBody>
      </p:sp>
      <p:pic>
        <p:nvPicPr>
          <p:cNvPr id="1142" name="Google Shape;1142;p152"/>
          <p:cNvPicPr preferRelativeResize="0"/>
          <p:nvPr/>
        </p:nvPicPr>
        <p:blipFill>
          <a:blip r:embed="rId4">
            <a:alphaModFix/>
          </a:blip>
          <a:stretch>
            <a:fillRect/>
          </a:stretch>
        </p:blipFill>
        <p:spPr>
          <a:xfrm>
            <a:off x="6819900" y="0"/>
            <a:ext cx="5386051" cy="3637175"/>
          </a:xfrm>
          <a:prstGeom prst="rect">
            <a:avLst/>
          </a:prstGeom>
          <a:noFill/>
          <a:ln>
            <a:noFill/>
          </a:ln>
        </p:spPr>
      </p:pic>
      <p:pic>
        <p:nvPicPr>
          <p:cNvPr id="1143" name="Google Shape;1143;p152"/>
          <p:cNvPicPr preferRelativeResize="0"/>
          <p:nvPr/>
        </p:nvPicPr>
        <p:blipFill>
          <a:blip r:embed="rId5">
            <a:alphaModFix/>
          </a:blip>
          <a:stretch>
            <a:fillRect/>
          </a:stretch>
        </p:blipFill>
        <p:spPr>
          <a:xfrm>
            <a:off x="5905625" y="3300099"/>
            <a:ext cx="5909975" cy="2802650"/>
          </a:xfrm>
          <a:prstGeom prst="rect">
            <a:avLst/>
          </a:prstGeom>
          <a:noFill/>
          <a:ln>
            <a:noFill/>
          </a:ln>
        </p:spPr>
      </p:pic>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7" name="Shape 1147"/>
        <p:cNvGrpSpPr/>
        <p:nvPr/>
      </p:nvGrpSpPr>
      <p:grpSpPr>
        <a:xfrm>
          <a:off x="0" y="0"/>
          <a:ext cx="0" cy="0"/>
          <a:chOff x="0" y="0"/>
          <a:chExt cx="0" cy="0"/>
        </a:xfrm>
      </p:grpSpPr>
      <p:pic>
        <p:nvPicPr>
          <p:cNvPr id="1148" name="Google Shape;1148;p153"/>
          <p:cNvPicPr preferRelativeResize="0"/>
          <p:nvPr/>
        </p:nvPicPr>
        <p:blipFill rotWithShape="1">
          <a:blip r:embed="rId3">
            <a:alphaModFix/>
          </a:blip>
          <a:srcRect b="0" l="0" r="21630" t="0"/>
          <a:stretch/>
        </p:blipFill>
        <p:spPr>
          <a:xfrm rot="5400000">
            <a:off x="2667250" y="-2667249"/>
            <a:ext cx="6854275" cy="12188775"/>
          </a:xfrm>
          <a:prstGeom prst="rect">
            <a:avLst/>
          </a:prstGeom>
          <a:noFill/>
          <a:ln>
            <a:noFill/>
          </a:ln>
        </p:spPr>
      </p:pic>
      <p:pic>
        <p:nvPicPr>
          <p:cNvPr id="1149" name="Google Shape;1149;p153"/>
          <p:cNvPicPr preferRelativeResize="0"/>
          <p:nvPr/>
        </p:nvPicPr>
        <p:blipFill rotWithShape="1">
          <a:blip r:embed="rId4">
            <a:alphaModFix/>
          </a:blip>
          <a:srcRect b="0" l="0" r="0" t="0"/>
          <a:stretch/>
        </p:blipFill>
        <p:spPr>
          <a:xfrm>
            <a:off x="-6" y="1059321"/>
            <a:ext cx="4590975" cy="1000125"/>
          </a:xfrm>
          <a:prstGeom prst="rect">
            <a:avLst/>
          </a:prstGeom>
          <a:noFill/>
          <a:ln>
            <a:noFill/>
          </a:ln>
        </p:spPr>
      </p:pic>
      <p:pic>
        <p:nvPicPr>
          <p:cNvPr id="1150" name="Google Shape;1150;p153"/>
          <p:cNvPicPr preferRelativeResize="0"/>
          <p:nvPr/>
        </p:nvPicPr>
        <p:blipFill rotWithShape="1">
          <a:blip r:embed="rId5">
            <a:alphaModFix/>
          </a:blip>
          <a:srcRect b="0" l="0" r="0" t="0"/>
          <a:stretch/>
        </p:blipFill>
        <p:spPr>
          <a:xfrm>
            <a:off x="0" y="2195375"/>
            <a:ext cx="7775751" cy="3637275"/>
          </a:xfrm>
          <a:prstGeom prst="rect">
            <a:avLst/>
          </a:prstGeom>
          <a:noFill/>
          <a:ln>
            <a:noFill/>
          </a:ln>
        </p:spPr>
      </p:pic>
      <p:sp>
        <p:nvSpPr>
          <p:cNvPr id="1151" name="Google Shape;1151;p153"/>
          <p:cNvSpPr txBox="1"/>
          <p:nvPr/>
        </p:nvSpPr>
        <p:spPr>
          <a:xfrm>
            <a:off x="0" y="0"/>
            <a:ext cx="99810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MX" sz="4800">
                <a:solidFill>
                  <a:schemeClr val="lt1"/>
                </a:solidFill>
                <a:latin typeface="Ubuntu"/>
                <a:ea typeface="Ubuntu"/>
                <a:cs typeface="Ubuntu"/>
                <a:sym typeface="Ubuntu"/>
              </a:rPr>
              <a:t>PUBLICIDAD en BUSCADORES</a:t>
            </a:r>
            <a:endParaRPr b="1" sz="4800">
              <a:solidFill>
                <a:schemeClr val="lt1"/>
              </a:solidFill>
              <a:latin typeface="Ubuntu"/>
              <a:ea typeface="Ubuntu"/>
              <a:cs typeface="Ubuntu"/>
              <a:sym typeface="Ubuntu"/>
            </a:endParaRPr>
          </a:p>
        </p:txBody>
      </p:sp>
      <p:sp>
        <p:nvSpPr>
          <p:cNvPr id="1152" name="Google Shape;1152;p153"/>
          <p:cNvSpPr txBox="1"/>
          <p:nvPr/>
        </p:nvSpPr>
        <p:spPr>
          <a:xfrm>
            <a:off x="5771450" y="3598325"/>
            <a:ext cx="8127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pic>
        <p:nvPicPr>
          <p:cNvPr descr="enviaflores.com nos comparte su historia. Un claro ejemplo de los grandes resultados al combinar el espíritu emprendedor y la tecnología, tener una idea y llevarla a cabo recurriendo a las innovaciones tecnológicas para amplificar nuestros resultados. Utilizando internet, las plataformas de e-commerce y generando tráfico a través de AdWords, enviaflores.com se ha posicionado como un importante retailer a nivel nacional. Conoce su historia." id="1153" name="Google Shape;1153;p153" title="Caso de éxito: enviaflores.com">
            <a:hlinkClick r:id="rId6"/>
          </p:cNvPr>
          <p:cNvPicPr preferRelativeResize="0"/>
          <p:nvPr/>
        </p:nvPicPr>
        <p:blipFill>
          <a:blip r:embed="rId7">
            <a:alphaModFix/>
          </a:blip>
          <a:stretch>
            <a:fillRect/>
          </a:stretch>
        </p:blipFill>
        <p:spPr>
          <a:xfrm>
            <a:off x="7783711" y="2259661"/>
            <a:ext cx="4103375" cy="3077539"/>
          </a:xfrm>
          <a:prstGeom prst="rect">
            <a:avLst/>
          </a:prstGeom>
          <a:noFill/>
          <a:ln>
            <a:noFill/>
          </a:ln>
        </p:spPr>
      </p:pic>
      <p:pic>
        <p:nvPicPr>
          <p:cNvPr id="1154" name="Google Shape;1154;p153"/>
          <p:cNvPicPr preferRelativeResize="0"/>
          <p:nvPr/>
        </p:nvPicPr>
        <p:blipFill>
          <a:blip r:embed="rId8">
            <a:alphaModFix/>
          </a:blip>
          <a:stretch>
            <a:fillRect/>
          </a:stretch>
        </p:blipFill>
        <p:spPr>
          <a:xfrm>
            <a:off x="8625300" y="581963"/>
            <a:ext cx="2932292" cy="195486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3"/>
                                        </p:tgtEl>
                                        <p:attrNameLst>
                                          <p:attrName>style.visibility</p:attrName>
                                        </p:attrNameLst>
                                      </p:cBhvr>
                                      <p:to>
                                        <p:strVal val="visible"/>
                                      </p:to>
                                    </p:set>
                                    <p:animEffect filter="fade" transition="in">
                                      <p:cBhvr>
                                        <p:cTn dur="1000"/>
                                        <p:tgtEl>
                                          <p:spTgt spid="11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158" name="Shape 1158"/>
        <p:cNvGrpSpPr/>
        <p:nvPr/>
      </p:nvGrpSpPr>
      <p:grpSpPr>
        <a:xfrm>
          <a:off x="0" y="0"/>
          <a:ext cx="0" cy="0"/>
          <a:chOff x="0" y="0"/>
          <a:chExt cx="0" cy="0"/>
        </a:xfrm>
      </p:grpSpPr>
      <p:pic>
        <p:nvPicPr>
          <p:cNvPr id="1159" name="Google Shape;1159;p154"/>
          <p:cNvPicPr preferRelativeResize="0"/>
          <p:nvPr/>
        </p:nvPicPr>
        <p:blipFill rotWithShape="1">
          <a:blip r:embed="rId3">
            <a:alphaModFix/>
          </a:blip>
          <a:srcRect b="0" l="0" r="0" t="0"/>
          <a:stretch/>
        </p:blipFill>
        <p:spPr>
          <a:xfrm>
            <a:off x="-1" y="-1"/>
            <a:ext cx="4521550" cy="2637790"/>
          </a:xfrm>
          <a:prstGeom prst="rect">
            <a:avLst/>
          </a:prstGeom>
          <a:noFill/>
          <a:ln>
            <a:noFill/>
          </a:ln>
        </p:spPr>
      </p:pic>
      <p:pic>
        <p:nvPicPr>
          <p:cNvPr id="1160" name="Google Shape;1160;p154"/>
          <p:cNvPicPr preferRelativeResize="0"/>
          <p:nvPr/>
        </p:nvPicPr>
        <p:blipFill rotWithShape="1">
          <a:blip r:embed="rId4">
            <a:alphaModFix/>
          </a:blip>
          <a:srcRect b="0" l="0" r="0" t="0"/>
          <a:stretch/>
        </p:blipFill>
        <p:spPr>
          <a:xfrm>
            <a:off x="4521554" y="-3"/>
            <a:ext cx="7670450" cy="4602900"/>
          </a:xfrm>
          <a:prstGeom prst="rect">
            <a:avLst/>
          </a:prstGeom>
          <a:noFill/>
          <a:ln>
            <a:noFill/>
          </a:ln>
        </p:spPr>
      </p:pic>
      <p:pic>
        <p:nvPicPr>
          <p:cNvPr id="1161" name="Google Shape;1161;p154"/>
          <p:cNvPicPr preferRelativeResize="0"/>
          <p:nvPr/>
        </p:nvPicPr>
        <p:blipFill rotWithShape="1">
          <a:blip r:embed="rId5">
            <a:alphaModFix/>
          </a:blip>
          <a:srcRect b="0" l="0" r="0" t="0"/>
          <a:stretch/>
        </p:blipFill>
        <p:spPr>
          <a:xfrm>
            <a:off x="0" y="3733126"/>
            <a:ext cx="4605201" cy="2578125"/>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1165" name="Shape 1165"/>
        <p:cNvGrpSpPr/>
        <p:nvPr/>
      </p:nvGrpSpPr>
      <p:grpSpPr>
        <a:xfrm>
          <a:off x="0" y="0"/>
          <a:ext cx="0" cy="0"/>
          <a:chOff x="0" y="0"/>
          <a:chExt cx="0" cy="0"/>
        </a:xfrm>
      </p:grpSpPr>
      <p:pic>
        <p:nvPicPr>
          <p:cNvPr id="1166" name="Google Shape;1166;p155"/>
          <p:cNvPicPr preferRelativeResize="0"/>
          <p:nvPr/>
        </p:nvPicPr>
        <p:blipFill rotWithShape="1">
          <a:blip r:embed="rId3">
            <a:alphaModFix/>
          </a:blip>
          <a:srcRect b="0" l="0" r="0" t="0"/>
          <a:stretch/>
        </p:blipFill>
        <p:spPr>
          <a:xfrm>
            <a:off x="1796268" y="1150950"/>
            <a:ext cx="10395732" cy="5707050"/>
          </a:xfrm>
          <a:prstGeom prst="rect">
            <a:avLst/>
          </a:prstGeom>
          <a:noFill/>
          <a:ln>
            <a:noFill/>
          </a:ln>
        </p:spPr>
      </p:pic>
      <p:sp>
        <p:nvSpPr>
          <p:cNvPr id="1167" name="Google Shape;1167;p155"/>
          <p:cNvSpPr txBox="1"/>
          <p:nvPr/>
        </p:nvSpPr>
        <p:spPr>
          <a:xfrm>
            <a:off x="441250" y="227550"/>
            <a:ext cx="49776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MX" sz="4800">
                <a:solidFill>
                  <a:srgbClr val="0B5394"/>
                </a:solidFill>
                <a:latin typeface="Ubuntu"/>
                <a:ea typeface="Ubuntu"/>
                <a:cs typeface="Ubuntu"/>
                <a:sym typeface="Ubuntu"/>
              </a:rPr>
              <a:t>BANNER</a:t>
            </a:r>
            <a:endParaRPr b="1" sz="4800">
              <a:solidFill>
                <a:srgbClr val="0B5394"/>
              </a:solidFill>
              <a:latin typeface="Ubuntu"/>
              <a:ea typeface="Ubuntu"/>
              <a:cs typeface="Ubuntu"/>
              <a:sym typeface="Ubuntu"/>
            </a:endParaRPr>
          </a:p>
        </p:txBody>
      </p:sp>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171" name="Shape 1171"/>
        <p:cNvGrpSpPr/>
        <p:nvPr/>
      </p:nvGrpSpPr>
      <p:grpSpPr>
        <a:xfrm>
          <a:off x="0" y="0"/>
          <a:ext cx="0" cy="0"/>
          <a:chOff x="0" y="0"/>
          <a:chExt cx="0" cy="0"/>
        </a:xfrm>
      </p:grpSpPr>
      <p:pic>
        <p:nvPicPr>
          <p:cNvPr id="1172" name="Google Shape;1172;p156"/>
          <p:cNvPicPr preferRelativeResize="0"/>
          <p:nvPr/>
        </p:nvPicPr>
        <p:blipFill rotWithShape="1">
          <a:blip r:embed="rId3">
            <a:alphaModFix/>
          </a:blip>
          <a:srcRect b="9908" l="11708" r="11815" t="7103"/>
          <a:stretch/>
        </p:blipFill>
        <p:spPr>
          <a:xfrm>
            <a:off x="0" y="-117525"/>
            <a:ext cx="6993202" cy="5691373"/>
          </a:xfrm>
          <a:prstGeom prst="rect">
            <a:avLst/>
          </a:prstGeom>
          <a:noFill/>
          <a:ln>
            <a:noFill/>
          </a:ln>
        </p:spPr>
      </p:pic>
      <p:pic>
        <p:nvPicPr>
          <p:cNvPr id="1173" name="Google Shape;1173;p156"/>
          <p:cNvPicPr preferRelativeResize="0"/>
          <p:nvPr/>
        </p:nvPicPr>
        <p:blipFill>
          <a:blip r:embed="rId4">
            <a:alphaModFix/>
          </a:blip>
          <a:stretch>
            <a:fillRect/>
          </a:stretch>
        </p:blipFill>
        <p:spPr>
          <a:xfrm>
            <a:off x="1901700" y="791950"/>
            <a:ext cx="4049622" cy="2237771"/>
          </a:xfrm>
          <a:prstGeom prst="rect">
            <a:avLst/>
          </a:prstGeom>
          <a:noFill/>
          <a:ln>
            <a:noFill/>
          </a:ln>
        </p:spPr>
      </p:pic>
      <p:pic>
        <p:nvPicPr>
          <p:cNvPr descr="Resultado de imagen para publicidad pop up web" id="1174" name="Google Shape;1174;p156"/>
          <p:cNvPicPr preferRelativeResize="0"/>
          <p:nvPr/>
        </p:nvPicPr>
        <p:blipFill rotWithShape="1">
          <a:blip r:embed="rId5">
            <a:alphaModFix/>
          </a:blip>
          <a:srcRect b="0" l="0" r="0" t="0"/>
          <a:stretch/>
        </p:blipFill>
        <p:spPr>
          <a:xfrm>
            <a:off x="5951325" y="0"/>
            <a:ext cx="5655525" cy="4566025"/>
          </a:xfrm>
          <a:prstGeom prst="rect">
            <a:avLst/>
          </a:prstGeom>
          <a:noFill/>
          <a:ln>
            <a:noFill/>
          </a:ln>
        </p:spPr>
      </p:pic>
      <p:pic>
        <p:nvPicPr>
          <p:cNvPr descr="Resultado de imagen para pop up web" id="1175" name="Google Shape;1175;p156"/>
          <p:cNvPicPr preferRelativeResize="0"/>
          <p:nvPr/>
        </p:nvPicPr>
        <p:blipFill rotWithShape="1">
          <a:blip r:embed="rId6">
            <a:alphaModFix/>
          </a:blip>
          <a:srcRect b="0" l="0" r="0" t="0"/>
          <a:stretch/>
        </p:blipFill>
        <p:spPr>
          <a:xfrm>
            <a:off x="945049" y="3029726"/>
            <a:ext cx="5755075" cy="3702150"/>
          </a:xfrm>
          <a:prstGeom prst="rect">
            <a:avLst/>
          </a:prstGeom>
          <a:noFill/>
          <a:ln>
            <a:noFill/>
          </a:ln>
        </p:spPr>
      </p:pic>
      <p:pic>
        <p:nvPicPr>
          <p:cNvPr id="1176" name="Google Shape;1176;p156"/>
          <p:cNvPicPr preferRelativeResize="0"/>
          <p:nvPr/>
        </p:nvPicPr>
        <p:blipFill>
          <a:blip r:embed="rId7">
            <a:alphaModFix/>
          </a:blip>
          <a:stretch>
            <a:fillRect/>
          </a:stretch>
        </p:blipFill>
        <p:spPr>
          <a:xfrm>
            <a:off x="6766500" y="4325125"/>
            <a:ext cx="5281002" cy="2532875"/>
          </a:xfrm>
          <a:prstGeom prst="rect">
            <a:avLst/>
          </a:prstGeom>
          <a:noFill/>
          <a:ln>
            <a:noFill/>
          </a:ln>
        </p:spPr>
      </p:pic>
      <p:sp>
        <p:nvSpPr>
          <p:cNvPr id="1177" name="Google Shape;1177;p156"/>
          <p:cNvSpPr txBox="1"/>
          <p:nvPr/>
        </p:nvSpPr>
        <p:spPr>
          <a:xfrm>
            <a:off x="3759005" y="2542571"/>
            <a:ext cx="4055700" cy="1002900"/>
          </a:xfrm>
          <a:prstGeom prst="rect">
            <a:avLst/>
          </a:prstGeom>
          <a:solidFill>
            <a:srgbClr val="CFE2F3"/>
          </a:solidFill>
          <a:ln>
            <a:noFill/>
          </a:ln>
        </p:spPr>
        <p:txBody>
          <a:bodyPr anchorCtr="0" anchor="t" bIns="39275" lIns="78575" spcFirstLastPara="1" rIns="78575" wrap="square" tIns="39275">
            <a:spAutoFit/>
          </a:bodyPr>
          <a:lstStyle/>
          <a:p>
            <a:pPr indent="0" lvl="0" marL="393700" marR="0" rtl="0" algn="ctr">
              <a:lnSpc>
                <a:spcPct val="107000"/>
              </a:lnSpc>
              <a:spcBef>
                <a:spcPts val="0"/>
              </a:spcBef>
              <a:spcAft>
                <a:spcPts val="0"/>
              </a:spcAft>
              <a:buNone/>
            </a:pPr>
            <a:r>
              <a:rPr b="1" i="0" lang="es-MX" sz="6000" u="none">
                <a:solidFill>
                  <a:srgbClr val="1C4587"/>
                </a:solidFill>
                <a:latin typeface="Ubuntu"/>
                <a:ea typeface="Ubuntu"/>
                <a:cs typeface="Ubuntu"/>
                <a:sym typeface="Ubuntu"/>
              </a:rPr>
              <a:t>Pop-Up</a:t>
            </a:r>
            <a:endParaRPr b="1" sz="6000">
              <a:solidFill>
                <a:srgbClr val="1C4587"/>
              </a:solidFill>
              <a:latin typeface="Ubuntu"/>
              <a:ea typeface="Ubuntu"/>
              <a:cs typeface="Ubuntu"/>
              <a:sym typeface="Ubuntu"/>
            </a:endParaRPr>
          </a:p>
        </p:txBody>
      </p:sp>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1" name="Shape 1181"/>
        <p:cNvGrpSpPr/>
        <p:nvPr/>
      </p:nvGrpSpPr>
      <p:grpSpPr>
        <a:xfrm>
          <a:off x="0" y="0"/>
          <a:ext cx="0" cy="0"/>
          <a:chOff x="0" y="0"/>
          <a:chExt cx="0" cy="0"/>
        </a:xfrm>
      </p:grpSpPr>
      <p:pic>
        <p:nvPicPr>
          <p:cNvPr id="1182" name="Google Shape;1182;p157"/>
          <p:cNvPicPr preferRelativeResize="0"/>
          <p:nvPr/>
        </p:nvPicPr>
        <p:blipFill rotWithShape="1">
          <a:blip r:embed="rId3">
            <a:alphaModFix/>
          </a:blip>
          <a:srcRect b="0" l="0" r="21630" t="0"/>
          <a:stretch/>
        </p:blipFill>
        <p:spPr>
          <a:xfrm rot="5400000">
            <a:off x="2667250" y="-2667249"/>
            <a:ext cx="6854275" cy="12188775"/>
          </a:xfrm>
          <a:prstGeom prst="rect">
            <a:avLst/>
          </a:prstGeom>
          <a:noFill/>
          <a:ln>
            <a:noFill/>
          </a:ln>
        </p:spPr>
      </p:pic>
      <p:sp>
        <p:nvSpPr>
          <p:cNvPr id="1183" name="Google Shape;1183;p157"/>
          <p:cNvSpPr txBox="1"/>
          <p:nvPr/>
        </p:nvSpPr>
        <p:spPr>
          <a:xfrm>
            <a:off x="2359800" y="2613150"/>
            <a:ext cx="7472400" cy="1723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s-MX" sz="5000">
                <a:solidFill>
                  <a:srgbClr val="FFFFFF"/>
                </a:solidFill>
                <a:latin typeface="Ubuntu"/>
                <a:ea typeface="Ubuntu"/>
                <a:cs typeface="Ubuntu"/>
                <a:sym typeface="Ubuntu"/>
              </a:rPr>
              <a:t>E- MAIL </a:t>
            </a:r>
            <a:endParaRPr b="1" sz="5000">
              <a:solidFill>
                <a:srgbClr val="FFFFFF"/>
              </a:solidFill>
              <a:latin typeface="Ubuntu"/>
              <a:ea typeface="Ubuntu"/>
              <a:cs typeface="Ubuntu"/>
              <a:sym typeface="Ubuntu"/>
            </a:endParaRPr>
          </a:p>
          <a:p>
            <a:pPr indent="0" lvl="0" marL="0" rtl="0" algn="ctr">
              <a:spcBef>
                <a:spcPts val="0"/>
              </a:spcBef>
              <a:spcAft>
                <a:spcPts val="0"/>
              </a:spcAft>
              <a:buNone/>
            </a:pPr>
            <a:r>
              <a:rPr b="1" lang="es-MX" sz="5000">
                <a:solidFill>
                  <a:srgbClr val="FFFFFF"/>
                </a:solidFill>
                <a:latin typeface="Ubuntu"/>
                <a:ea typeface="Ubuntu"/>
                <a:cs typeface="Ubuntu"/>
                <a:sym typeface="Ubuntu"/>
              </a:rPr>
              <a:t>MARKETING</a:t>
            </a:r>
            <a:endParaRPr b="1" sz="5000">
              <a:solidFill>
                <a:srgbClr val="FFFFFF"/>
              </a:solidFill>
              <a:latin typeface="Ubuntu"/>
              <a:ea typeface="Ubuntu"/>
              <a:cs typeface="Ubuntu"/>
              <a:sym typeface="Ubuntu"/>
            </a:endParaRPr>
          </a:p>
        </p:txBody>
      </p:sp>
      <p:pic>
        <p:nvPicPr>
          <p:cNvPr id="1184" name="Google Shape;1184;p157"/>
          <p:cNvPicPr preferRelativeResize="0"/>
          <p:nvPr/>
        </p:nvPicPr>
        <p:blipFill rotWithShape="1">
          <a:blip r:embed="rId4">
            <a:alphaModFix/>
          </a:blip>
          <a:srcRect b="0" l="0" r="0" t="5186"/>
          <a:stretch/>
        </p:blipFill>
        <p:spPr>
          <a:xfrm>
            <a:off x="9072950" y="227838"/>
            <a:ext cx="3119050" cy="6402324"/>
          </a:xfrm>
          <a:prstGeom prst="rect">
            <a:avLst/>
          </a:prstGeom>
          <a:noFill/>
          <a:ln>
            <a:noFill/>
          </a:ln>
        </p:spPr>
      </p:pic>
      <p:pic>
        <p:nvPicPr>
          <p:cNvPr id="1185" name="Google Shape;1185;p157"/>
          <p:cNvPicPr preferRelativeResize="0"/>
          <p:nvPr/>
        </p:nvPicPr>
        <p:blipFill>
          <a:blip r:embed="rId5">
            <a:alphaModFix/>
          </a:blip>
          <a:stretch>
            <a:fillRect/>
          </a:stretch>
        </p:blipFill>
        <p:spPr>
          <a:xfrm>
            <a:off x="136300" y="635687"/>
            <a:ext cx="2918793" cy="55866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AD1DC"/>
        </a:solidFill>
      </p:bgPr>
    </p:bg>
    <p:spTree>
      <p:nvGrpSpPr>
        <p:cNvPr id="219" name="Shape 219"/>
        <p:cNvGrpSpPr/>
        <p:nvPr/>
      </p:nvGrpSpPr>
      <p:grpSpPr>
        <a:xfrm>
          <a:off x="0" y="0"/>
          <a:ext cx="0" cy="0"/>
          <a:chOff x="0" y="0"/>
          <a:chExt cx="0" cy="0"/>
        </a:xfrm>
      </p:grpSpPr>
      <p:pic>
        <p:nvPicPr>
          <p:cNvPr id="220" name="Google Shape;220;p32"/>
          <p:cNvPicPr preferRelativeResize="0"/>
          <p:nvPr/>
        </p:nvPicPr>
        <p:blipFill rotWithShape="1">
          <a:blip r:embed="rId3">
            <a:alphaModFix/>
          </a:blip>
          <a:srcRect b="0" l="0" r="45687" t="0"/>
          <a:stretch/>
        </p:blipFill>
        <p:spPr>
          <a:xfrm rot="5400000">
            <a:off x="5054952" y="-5054950"/>
            <a:ext cx="2092824" cy="12202724"/>
          </a:xfrm>
          <a:prstGeom prst="rect">
            <a:avLst/>
          </a:prstGeom>
          <a:noFill/>
          <a:ln>
            <a:noFill/>
          </a:ln>
        </p:spPr>
      </p:pic>
      <p:sp>
        <p:nvSpPr>
          <p:cNvPr id="221" name="Google Shape;221;p32"/>
          <p:cNvSpPr txBox="1"/>
          <p:nvPr>
            <p:ph type="title"/>
          </p:nvPr>
        </p:nvSpPr>
        <p:spPr>
          <a:xfrm>
            <a:off x="838200" y="365125"/>
            <a:ext cx="10515600" cy="1325700"/>
          </a:xfrm>
          <a:prstGeom prst="rect">
            <a:avLst/>
          </a:prstGeom>
          <a:noFill/>
        </p:spPr>
        <p:txBody>
          <a:bodyPr anchorCtr="0" anchor="ctr" bIns="45700" lIns="91425" spcFirstLastPara="1" rIns="91425" wrap="square" tIns="45700">
            <a:normAutofit/>
          </a:bodyPr>
          <a:lstStyle/>
          <a:p>
            <a:pPr indent="0" lvl="0" marL="457200" rtl="0" algn="just">
              <a:lnSpc>
                <a:spcPct val="100000"/>
              </a:lnSpc>
              <a:spcBef>
                <a:spcPts val="0"/>
              </a:spcBef>
              <a:spcAft>
                <a:spcPts val="0"/>
              </a:spcAft>
              <a:buNone/>
            </a:pPr>
            <a:r>
              <a:rPr b="1" lang="es-MX" sz="3800">
                <a:solidFill>
                  <a:schemeClr val="lt1"/>
                </a:solidFill>
                <a:latin typeface="Ubuntu"/>
                <a:ea typeface="Ubuntu"/>
                <a:cs typeface="Ubuntu"/>
                <a:sym typeface="Ubuntu"/>
              </a:rPr>
              <a:t> Estructura organizacional de las agencias</a:t>
            </a:r>
            <a:endParaRPr b="1" sz="3800">
              <a:solidFill>
                <a:schemeClr val="lt1"/>
              </a:solidFill>
              <a:latin typeface="Ubuntu"/>
              <a:ea typeface="Ubuntu"/>
              <a:cs typeface="Ubuntu"/>
              <a:sym typeface="Ubuntu"/>
            </a:endParaRPr>
          </a:p>
        </p:txBody>
      </p:sp>
      <p:sp>
        <p:nvSpPr>
          <p:cNvPr id="222" name="Google Shape;222;p32"/>
          <p:cNvSpPr txBox="1"/>
          <p:nvPr>
            <p:ph idx="1" type="body"/>
          </p:nvPr>
        </p:nvSpPr>
        <p:spPr>
          <a:xfrm>
            <a:off x="838213" y="2077225"/>
            <a:ext cx="10515600" cy="4511400"/>
          </a:xfrm>
          <a:prstGeom prst="rect">
            <a:avLst/>
          </a:prstGeom>
        </p:spPr>
        <p:txBody>
          <a:bodyPr anchorCtr="0" anchor="t" bIns="45700" lIns="91425" spcFirstLastPara="1" rIns="91425" wrap="square" tIns="45700">
            <a:spAutoFit/>
          </a:bodyPr>
          <a:lstStyle/>
          <a:p>
            <a:pPr indent="0" lvl="0" marL="457200" rtl="0" algn="just">
              <a:lnSpc>
                <a:spcPct val="115000"/>
              </a:lnSpc>
              <a:spcBef>
                <a:spcPts val="0"/>
              </a:spcBef>
              <a:spcAft>
                <a:spcPts val="0"/>
              </a:spcAft>
              <a:buNone/>
            </a:pPr>
            <a:r>
              <a:t/>
            </a:r>
            <a:endParaRPr sz="1800">
              <a:solidFill>
                <a:srgbClr val="262626"/>
              </a:solidFill>
              <a:highlight>
                <a:srgbClr val="FFFFFF"/>
              </a:highlight>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800">
              <a:solidFill>
                <a:srgbClr val="262626"/>
              </a:solidFill>
              <a:highlight>
                <a:srgbClr val="FFFFFF"/>
              </a:highlight>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800">
                <a:solidFill>
                  <a:srgbClr val="262626"/>
                </a:solidFill>
                <a:latin typeface="Ubuntu"/>
                <a:ea typeface="Ubuntu"/>
                <a:cs typeface="Ubuntu"/>
                <a:sym typeface="Ubuntu"/>
              </a:rPr>
              <a:t>Toda empresa u organización requiere de tener los parámetros fundamentales para funcionar adecuadamente y estos son: Tener una estructura organizacional, misión, visión, y valores. </a:t>
            </a:r>
            <a:endParaRPr sz="1800">
              <a:solidFill>
                <a:srgbClr val="262626"/>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800">
              <a:solidFill>
                <a:srgbClr val="262626"/>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800">
                <a:solidFill>
                  <a:srgbClr val="262626"/>
                </a:solidFill>
                <a:latin typeface="Ubuntu"/>
                <a:ea typeface="Ubuntu"/>
                <a:cs typeface="Ubuntu"/>
                <a:sym typeface="Ubuntu"/>
              </a:rPr>
              <a:t>La importancia de conocer la estructura organizacional de las agencias publicitarias reside en entender el orden y dirección de la empresa, esto permitirá un mejor desarrollo en el ambiente laboral, mejor comunicación entre departamentos y por ende, un trabajo más estratégico que satisfaga mejor al cliente. </a:t>
            </a:r>
            <a:endParaRPr sz="1800">
              <a:solidFill>
                <a:srgbClr val="262626"/>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800">
              <a:solidFill>
                <a:srgbClr val="262626"/>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800">
                <a:solidFill>
                  <a:srgbClr val="262626"/>
                </a:solidFill>
                <a:latin typeface="Ubuntu"/>
                <a:ea typeface="Ubuntu"/>
                <a:cs typeface="Ubuntu"/>
                <a:sym typeface="Ubuntu"/>
              </a:rPr>
              <a:t>Además, cada individuo dentro de la agencia sabrá su rol en la organización, asimismo las funciones a realizar. También permite identificar si hace falta personal o si se requiere de  la creación de una nueva área para adaptarse al mercado, por ejemplo la reciente creación del área de </a:t>
            </a:r>
            <a:r>
              <a:rPr i="1" lang="es-MX" sz="1800">
                <a:solidFill>
                  <a:srgbClr val="262626"/>
                </a:solidFill>
                <a:latin typeface="Ubuntu"/>
                <a:ea typeface="Ubuntu"/>
                <a:cs typeface="Ubuntu"/>
                <a:sym typeface="Ubuntu"/>
              </a:rPr>
              <a:t>marketing digital</a:t>
            </a:r>
            <a:r>
              <a:rPr lang="es-MX" sz="1800">
                <a:solidFill>
                  <a:srgbClr val="262626"/>
                </a:solidFill>
                <a:latin typeface="Ubuntu"/>
                <a:ea typeface="Ubuntu"/>
                <a:cs typeface="Ubuntu"/>
                <a:sym typeface="Ubuntu"/>
              </a:rPr>
              <a:t> en las agencias publicitarias.</a:t>
            </a:r>
            <a:endParaRPr sz="1800">
              <a:solidFill>
                <a:srgbClr val="262626"/>
              </a:solidFill>
              <a:latin typeface="Ubuntu"/>
              <a:ea typeface="Ubuntu"/>
              <a:cs typeface="Ubuntu"/>
              <a:sym typeface="Ubuntu"/>
            </a:endParaRPr>
          </a:p>
        </p:txBody>
      </p:sp>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189" name="Shape 1189"/>
        <p:cNvGrpSpPr/>
        <p:nvPr/>
      </p:nvGrpSpPr>
      <p:grpSpPr>
        <a:xfrm>
          <a:off x="0" y="0"/>
          <a:ext cx="0" cy="0"/>
          <a:chOff x="0" y="0"/>
          <a:chExt cx="0" cy="0"/>
        </a:xfrm>
      </p:grpSpPr>
      <p:sp>
        <p:nvSpPr>
          <p:cNvPr id="1190" name="Google Shape;1190;p158"/>
          <p:cNvSpPr txBox="1"/>
          <p:nvPr/>
        </p:nvSpPr>
        <p:spPr>
          <a:xfrm>
            <a:off x="101800" y="203480"/>
            <a:ext cx="7606800" cy="756600"/>
          </a:xfrm>
          <a:prstGeom prst="rect">
            <a:avLst/>
          </a:prstGeom>
          <a:noFill/>
          <a:ln>
            <a:noFill/>
          </a:ln>
        </p:spPr>
        <p:txBody>
          <a:bodyPr anchorCtr="0" anchor="t" bIns="39275" lIns="78575" spcFirstLastPara="1" rIns="78575" wrap="square" tIns="39275">
            <a:spAutoFit/>
          </a:bodyPr>
          <a:lstStyle/>
          <a:p>
            <a:pPr indent="0" lvl="0" marL="0" marR="0" rtl="0" algn="l">
              <a:lnSpc>
                <a:spcPct val="107000"/>
              </a:lnSpc>
              <a:spcBef>
                <a:spcPts val="0"/>
              </a:spcBef>
              <a:spcAft>
                <a:spcPts val="0"/>
              </a:spcAft>
              <a:buNone/>
            </a:pPr>
            <a:r>
              <a:rPr b="1" i="0" lang="es-MX" sz="4400" u="none">
                <a:solidFill>
                  <a:srgbClr val="1C4587"/>
                </a:solidFill>
                <a:latin typeface="Ubuntu"/>
                <a:ea typeface="Ubuntu"/>
                <a:cs typeface="Ubuntu"/>
                <a:sym typeface="Ubuntu"/>
              </a:rPr>
              <a:t>Publicidad en móviles</a:t>
            </a:r>
            <a:endParaRPr b="1" sz="1200">
              <a:solidFill>
                <a:srgbClr val="1C4587"/>
              </a:solidFill>
              <a:latin typeface="Ubuntu"/>
              <a:ea typeface="Ubuntu"/>
              <a:cs typeface="Ubuntu"/>
              <a:sym typeface="Ubuntu"/>
            </a:endParaRPr>
          </a:p>
        </p:txBody>
      </p:sp>
      <p:pic>
        <p:nvPicPr>
          <p:cNvPr descr="Resultado de imagen para mensajes de publicidad sms" id="1191" name="Google Shape;1191;p158"/>
          <p:cNvPicPr preferRelativeResize="0"/>
          <p:nvPr/>
        </p:nvPicPr>
        <p:blipFill rotWithShape="1">
          <a:blip r:embed="rId3">
            <a:alphaModFix/>
          </a:blip>
          <a:srcRect b="0" l="0" r="0" t="0"/>
          <a:stretch/>
        </p:blipFill>
        <p:spPr>
          <a:xfrm>
            <a:off x="8875600" y="270391"/>
            <a:ext cx="3168923" cy="5625705"/>
          </a:xfrm>
          <a:prstGeom prst="rect">
            <a:avLst/>
          </a:prstGeom>
          <a:noFill/>
          <a:ln>
            <a:noFill/>
          </a:ln>
        </p:spPr>
      </p:pic>
      <p:pic>
        <p:nvPicPr>
          <p:cNvPr descr="Resultado de imagen para publicidad en internet de celulares" id="1192" name="Google Shape;1192;p158"/>
          <p:cNvPicPr preferRelativeResize="0"/>
          <p:nvPr/>
        </p:nvPicPr>
        <p:blipFill rotWithShape="1">
          <a:blip r:embed="rId4">
            <a:alphaModFix/>
          </a:blip>
          <a:srcRect b="0" l="0" r="0" t="0"/>
          <a:stretch/>
        </p:blipFill>
        <p:spPr>
          <a:xfrm>
            <a:off x="8" y="1169204"/>
            <a:ext cx="4835425" cy="3504902"/>
          </a:xfrm>
          <a:prstGeom prst="rect">
            <a:avLst/>
          </a:prstGeom>
          <a:noFill/>
          <a:ln>
            <a:noFill/>
          </a:ln>
        </p:spPr>
      </p:pic>
      <p:pic>
        <p:nvPicPr>
          <p:cNvPr id="1193" name="Google Shape;1193;p158"/>
          <p:cNvPicPr preferRelativeResize="0"/>
          <p:nvPr/>
        </p:nvPicPr>
        <p:blipFill rotWithShape="1">
          <a:blip r:embed="rId5">
            <a:alphaModFix/>
          </a:blip>
          <a:srcRect b="0" l="47818" r="27208" t="0"/>
          <a:stretch/>
        </p:blipFill>
        <p:spPr>
          <a:xfrm>
            <a:off x="-6" y="4744050"/>
            <a:ext cx="969650" cy="2180875"/>
          </a:xfrm>
          <a:prstGeom prst="rect">
            <a:avLst/>
          </a:prstGeom>
          <a:noFill/>
          <a:ln>
            <a:noFill/>
          </a:ln>
        </p:spPr>
      </p:pic>
      <p:pic>
        <p:nvPicPr>
          <p:cNvPr id="1194" name="Google Shape;1194;p158"/>
          <p:cNvPicPr preferRelativeResize="0"/>
          <p:nvPr/>
        </p:nvPicPr>
        <p:blipFill>
          <a:blip r:embed="rId6">
            <a:alphaModFix/>
          </a:blip>
          <a:stretch>
            <a:fillRect/>
          </a:stretch>
        </p:blipFill>
        <p:spPr>
          <a:xfrm>
            <a:off x="1190108" y="4883230"/>
            <a:ext cx="3882842" cy="1902506"/>
          </a:xfrm>
          <a:prstGeom prst="rect">
            <a:avLst/>
          </a:prstGeom>
          <a:noFill/>
          <a:ln>
            <a:noFill/>
          </a:ln>
        </p:spPr>
      </p:pic>
      <p:pic>
        <p:nvPicPr>
          <p:cNvPr id="1195" name="Google Shape;1195;p158"/>
          <p:cNvPicPr preferRelativeResize="0"/>
          <p:nvPr/>
        </p:nvPicPr>
        <p:blipFill>
          <a:blip r:embed="rId7">
            <a:alphaModFix/>
          </a:blip>
          <a:stretch>
            <a:fillRect/>
          </a:stretch>
        </p:blipFill>
        <p:spPr>
          <a:xfrm>
            <a:off x="5208112" y="3860798"/>
            <a:ext cx="3532325" cy="2868350"/>
          </a:xfrm>
          <a:prstGeom prst="rect">
            <a:avLst/>
          </a:prstGeom>
          <a:noFill/>
          <a:ln>
            <a:noFill/>
          </a:ln>
        </p:spPr>
      </p:pic>
      <p:pic>
        <p:nvPicPr>
          <p:cNvPr id="1196" name="Google Shape;1196;p158"/>
          <p:cNvPicPr preferRelativeResize="0"/>
          <p:nvPr/>
        </p:nvPicPr>
        <p:blipFill>
          <a:blip r:embed="rId8">
            <a:alphaModFix/>
          </a:blip>
          <a:stretch>
            <a:fillRect/>
          </a:stretch>
        </p:blipFill>
        <p:spPr>
          <a:xfrm>
            <a:off x="5716249" y="342675"/>
            <a:ext cx="3024175" cy="3024175"/>
          </a:xfrm>
          <a:prstGeom prst="rect">
            <a:avLst/>
          </a:prstGeom>
          <a:noFill/>
          <a:ln>
            <a:noFill/>
          </a:ln>
        </p:spPr>
      </p:pic>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200" name="Shape 1200"/>
        <p:cNvGrpSpPr/>
        <p:nvPr/>
      </p:nvGrpSpPr>
      <p:grpSpPr>
        <a:xfrm>
          <a:off x="0" y="0"/>
          <a:ext cx="0" cy="0"/>
          <a:chOff x="0" y="0"/>
          <a:chExt cx="0" cy="0"/>
        </a:xfrm>
      </p:grpSpPr>
      <p:sp>
        <p:nvSpPr>
          <p:cNvPr id="1201" name="Google Shape;1201;p159"/>
          <p:cNvSpPr txBox="1"/>
          <p:nvPr>
            <p:ph type="title"/>
          </p:nvPr>
        </p:nvSpPr>
        <p:spPr>
          <a:xfrm>
            <a:off x="415205" y="344772"/>
            <a:ext cx="11361600" cy="1074000"/>
          </a:xfrm>
          <a:prstGeom prst="rect">
            <a:avLst/>
          </a:prstGeom>
          <a:noFill/>
          <a:ln>
            <a:noFill/>
          </a:ln>
        </p:spPr>
        <p:txBody>
          <a:bodyPr anchorCtr="0" anchor="t" bIns="111750" lIns="111750" spcFirstLastPara="1" rIns="111750" wrap="square" tIns="111750">
            <a:spAutoFit/>
          </a:bodyPr>
          <a:lstStyle/>
          <a:p>
            <a:pPr indent="0" lvl="0" marL="0" rtl="0" algn="ctr">
              <a:lnSpc>
                <a:spcPct val="95000"/>
              </a:lnSpc>
              <a:spcBef>
                <a:spcPts val="0"/>
              </a:spcBef>
              <a:spcAft>
                <a:spcPts val="0"/>
              </a:spcAft>
              <a:buClr>
                <a:srgbClr val="FFFF00"/>
              </a:buClr>
              <a:buSzPts val="3600"/>
              <a:buFont typeface="Bodoni"/>
              <a:buNone/>
            </a:pPr>
            <a:r>
              <a:rPr b="1" lang="es-MX" sz="5800">
                <a:solidFill>
                  <a:srgbClr val="FF0000"/>
                </a:solidFill>
                <a:latin typeface="Ubuntu"/>
                <a:ea typeface="Ubuntu"/>
                <a:cs typeface="Ubuntu"/>
                <a:sym typeface="Ubuntu"/>
              </a:rPr>
              <a:t>F</a:t>
            </a:r>
            <a:r>
              <a:rPr b="1" i="0" lang="es-MX" sz="5800" u="none">
                <a:solidFill>
                  <a:srgbClr val="FF0000"/>
                </a:solidFill>
                <a:latin typeface="Ubuntu"/>
                <a:ea typeface="Ubuntu"/>
                <a:cs typeface="Ubuntu"/>
                <a:sym typeface="Ubuntu"/>
              </a:rPr>
              <a:t>amosos</a:t>
            </a:r>
            <a:r>
              <a:rPr b="1" i="0" lang="es-MX" sz="5800" u="none">
                <a:solidFill>
                  <a:schemeClr val="dk1"/>
                </a:solidFill>
                <a:latin typeface="Ubuntu"/>
                <a:ea typeface="Ubuntu"/>
                <a:cs typeface="Ubuntu"/>
                <a:sym typeface="Ubuntu"/>
              </a:rPr>
              <a:t> </a:t>
            </a:r>
            <a:r>
              <a:rPr b="1" i="0" lang="es-MX" sz="5800" u="none">
                <a:solidFill>
                  <a:srgbClr val="3366FF"/>
                </a:solidFill>
                <a:latin typeface="Ubuntu"/>
                <a:ea typeface="Ubuntu"/>
                <a:cs typeface="Ubuntu"/>
                <a:sym typeface="Ubuntu"/>
              </a:rPr>
              <a:t>en</a:t>
            </a:r>
            <a:r>
              <a:rPr b="1" i="0" lang="es-MX" sz="5800" u="none">
                <a:solidFill>
                  <a:schemeClr val="dk1"/>
                </a:solidFill>
                <a:latin typeface="Ubuntu"/>
                <a:ea typeface="Ubuntu"/>
                <a:cs typeface="Ubuntu"/>
                <a:sym typeface="Ubuntu"/>
              </a:rPr>
              <a:t> </a:t>
            </a:r>
            <a:r>
              <a:rPr b="1" i="0" lang="es-MX" sz="5800" u="none">
                <a:solidFill>
                  <a:srgbClr val="FF9900"/>
                </a:solidFill>
                <a:latin typeface="Ubuntu"/>
                <a:ea typeface="Ubuntu"/>
                <a:cs typeface="Ubuntu"/>
                <a:sym typeface="Ubuntu"/>
              </a:rPr>
              <a:t>redes</a:t>
            </a:r>
            <a:r>
              <a:rPr b="1" i="0" lang="es-MX" sz="5800" u="none">
                <a:solidFill>
                  <a:schemeClr val="dk1"/>
                </a:solidFill>
                <a:latin typeface="Ubuntu"/>
                <a:ea typeface="Ubuntu"/>
                <a:cs typeface="Ubuntu"/>
                <a:sym typeface="Ubuntu"/>
              </a:rPr>
              <a:t> </a:t>
            </a:r>
            <a:r>
              <a:rPr b="1" i="0" lang="es-MX" sz="5800" u="none">
                <a:solidFill>
                  <a:srgbClr val="9900FF"/>
                </a:solidFill>
                <a:latin typeface="Ubuntu"/>
                <a:ea typeface="Ubuntu"/>
                <a:cs typeface="Ubuntu"/>
                <a:sym typeface="Ubuntu"/>
              </a:rPr>
              <a:t>sociales </a:t>
            </a:r>
            <a:endParaRPr b="1">
              <a:latin typeface="Ubuntu"/>
              <a:ea typeface="Ubuntu"/>
              <a:cs typeface="Ubuntu"/>
              <a:sym typeface="Ubuntu"/>
            </a:endParaRPr>
          </a:p>
        </p:txBody>
      </p:sp>
      <p:pic>
        <p:nvPicPr>
          <p:cNvPr id="1202" name="Google Shape;1202;p159"/>
          <p:cNvPicPr preferRelativeResize="0"/>
          <p:nvPr/>
        </p:nvPicPr>
        <p:blipFill rotWithShape="1">
          <a:blip r:embed="rId3">
            <a:alphaModFix/>
          </a:blip>
          <a:srcRect b="0" l="0" r="0" t="0"/>
          <a:stretch/>
        </p:blipFill>
        <p:spPr>
          <a:xfrm>
            <a:off x="0" y="2019225"/>
            <a:ext cx="12267125" cy="4691975"/>
          </a:xfrm>
          <a:prstGeom prst="rect">
            <a:avLst/>
          </a:prstGeom>
          <a:noFill/>
          <a:ln>
            <a:noFill/>
          </a:ln>
        </p:spPr>
      </p:pic>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1206" name="Shape 1206"/>
        <p:cNvGrpSpPr/>
        <p:nvPr/>
      </p:nvGrpSpPr>
      <p:grpSpPr>
        <a:xfrm>
          <a:off x="0" y="0"/>
          <a:ext cx="0" cy="0"/>
          <a:chOff x="0" y="0"/>
          <a:chExt cx="0" cy="0"/>
        </a:xfrm>
      </p:grpSpPr>
      <p:sp>
        <p:nvSpPr>
          <p:cNvPr id="1207" name="Google Shape;1207;p160"/>
          <p:cNvSpPr txBox="1"/>
          <p:nvPr>
            <p:ph type="title"/>
          </p:nvPr>
        </p:nvSpPr>
        <p:spPr>
          <a:xfrm>
            <a:off x="0" y="479150"/>
            <a:ext cx="5666700" cy="1784400"/>
          </a:xfrm>
          <a:prstGeom prst="rect">
            <a:avLst/>
          </a:prstGeom>
          <a:noFill/>
          <a:ln>
            <a:noFill/>
          </a:ln>
        </p:spPr>
        <p:txBody>
          <a:bodyPr anchorCtr="0" anchor="ctr" bIns="43650" lIns="43650" spcFirstLastPara="1" rIns="43650" wrap="square" tIns="43650">
            <a:spAutoFit/>
          </a:bodyPr>
          <a:lstStyle/>
          <a:p>
            <a:pPr indent="0" lvl="0" marL="0" rtl="0" algn="l">
              <a:lnSpc>
                <a:spcPct val="95000"/>
              </a:lnSpc>
              <a:spcBef>
                <a:spcPts val="0"/>
              </a:spcBef>
              <a:spcAft>
                <a:spcPts val="0"/>
              </a:spcAft>
              <a:buClr>
                <a:srgbClr val="FF2712"/>
              </a:buClr>
              <a:buSzPts val="5800"/>
              <a:buFont typeface="Bodoni"/>
              <a:buNone/>
            </a:pPr>
            <a:r>
              <a:rPr b="1" i="0" lang="es-MX" sz="5800" u="none">
                <a:solidFill>
                  <a:srgbClr val="073763"/>
                </a:solidFill>
                <a:latin typeface="Ubuntu"/>
                <a:ea typeface="Ubuntu"/>
                <a:cs typeface="Ubuntu"/>
                <a:sym typeface="Ubuntu"/>
              </a:rPr>
              <a:t>MERCADOS LOCALES</a:t>
            </a:r>
            <a:endParaRPr b="1">
              <a:solidFill>
                <a:srgbClr val="073763"/>
              </a:solidFill>
              <a:latin typeface="Ubuntu"/>
              <a:ea typeface="Ubuntu"/>
              <a:cs typeface="Ubuntu"/>
              <a:sym typeface="Ubuntu"/>
            </a:endParaRPr>
          </a:p>
        </p:txBody>
      </p:sp>
      <p:sp>
        <p:nvSpPr>
          <p:cNvPr id="1208" name="Google Shape;1208;p160"/>
          <p:cNvSpPr txBox="1"/>
          <p:nvPr>
            <p:ph idx="1" type="body"/>
          </p:nvPr>
        </p:nvSpPr>
        <p:spPr>
          <a:xfrm>
            <a:off x="196645" y="3233629"/>
            <a:ext cx="5386200" cy="3705000"/>
          </a:xfrm>
          <a:prstGeom prst="rect">
            <a:avLst/>
          </a:prstGeom>
          <a:noFill/>
          <a:ln cap="flat" cmpd="sng" w="76200">
            <a:solidFill>
              <a:srgbClr val="073763"/>
            </a:solidFill>
            <a:prstDash val="dot"/>
            <a:round/>
            <a:headEnd len="sm" w="sm" type="none"/>
            <a:tailEnd len="sm" w="sm" type="none"/>
          </a:ln>
        </p:spPr>
        <p:txBody>
          <a:bodyPr anchorCtr="0" anchor="t" bIns="43650" lIns="43650" spcFirstLastPara="1" rIns="43650" wrap="square" tIns="43650">
            <a:spAutoFit/>
          </a:bodyPr>
          <a:lstStyle/>
          <a:p>
            <a:pPr indent="0" lvl="0" marL="0" marR="0" rtl="0" algn="l">
              <a:lnSpc>
                <a:spcPct val="100000"/>
              </a:lnSpc>
              <a:spcBef>
                <a:spcPts val="0"/>
              </a:spcBef>
              <a:spcAft>
                <a:spcPts val="0"/>
              </a:spcAft>
              <a:buNone/>
            </a:pPr>
            <a:r>
              <a:rPr lang="es-MX">
                <a:solidFill>
                  <a:srgbClr val="1C4587"/>
                </a:solidFill>
                <a:latin typeface="Ubuntu"/>
                <a:ea typeface="Ubuntu"/>
                <a:cs typeface="Ubuntu"/>
                <a:sym typeface="Ubuntu"/>
              </a:rPr>
              <a:t>SERVICIOS DE COMPRA EN GRUPO</a:t>
            </a:r>
            <a:endParaRPr>
              <a:solidFill>
                <a:srgbClr val="1C4587"/>
              </a:solidFill>
              <a:latin typeface="Ubuntu"/>
              <a:ea typeface="Ubuntu"/>
              <a:cs typeface="Ubuntu"/>
              <a:sym typeface="Ubuntu"/>
            </a:endParaRPr>
          </a:p>
          <a:p>
            <a:pPr indent="0" lvl="0" marL="0" marR="0" rtl="0" algn="l">
              <a:lnSpc>
                <a:spcPct val="100000"/>
              </a:lnSpc>
              <a:spcBef>
                <a:spcPts val="0"/>
              </a:spcBef>
              <a:spcAft>
                <a:spcPts val="0"/>
              </a:spcAft>
              <a:buNone/>
            </a:pPr>
            <a:r>
              <a:t/>
            </a:r>
            <a:endParaRPr b="0" sz="1700">
              <a:solidFill>
                <a:srgbClr val="000000"/>
              </a:solidFill>
              <a:latin typeface="Ubuntu"/>
              <a:ea typeface="Ubuntu"/>
              <a:cs typeface="Ubuntu"/>
              <a:sym typeface="Ubuntu"/>
            </a:endParaRPr>
          </a:p>
          <a:p>
            <a:pPr indent="0" lvl="0" marL="0" marR="0" rtl="0" algn="l">
              <a:lnSpc>
                <a:spcPct val="100000"/>
              </a:lnSpc>
              <a:spcBef>
                <a:spcPts val="0"/>
              </a:spcBef>
              <a:spcAft>
                <a:spcPts val="0"/>
              </a:spcAft>
              <a:buNone/>
            </a:pPr>
            <a:r>
              <a:rPr b="0" lang="es-MX" sz="2200">
                <a:solidFill>
                  <a:srgbClr val="000000"/>
                </a:solidFill>
                <a:latin typeface="Ubuntu"/>
                <a:ea typeface="Ubuntu"/>
                <a:cs typeface="Ubuntu"/>
                <a:sym typeface="Ubuntu"/>
              </a:rPr>
              <a:t>-</a:t>
            </a:r>
            <a:r>
              <a:rPr b="0" i="0" lang="es-MX" sz="2200" u="none" cap="none" strike="noStrike">
                <a:solidFill>
                  <a:srgbClr val="000000"/>
                </a:solidFill>
                <a:latin typeface="Ubuntu"/>
                <a:ea typeface="Ubuntu"/>
                <a:cs typeface="Ubuntu"/>
                <a:sym typeface="Ubuntu"/>
              </a:rPr>
              <a:t>Son un mercado con alto crecimiento debido a la penetración de usuarios y frecuencia de compra. </a:t>
            </a:r>
            <a:endParaRPr b="0" sz="2200">
              <a:latin typeface="Ubuntu"/>
              <a:ea typeface="Ubuntu"/>
              <a:cs typeface="Ubuntu"/>
              <a:sym typeface="Ubuntu"/>
            </a:endParaRPr>
          </a:p>
          <a:p>
            <a:pPr indent="0" lvl="0" marL="0" marR="0" rtl="0" algn="l">
              <a:lnSpc>
                <a:spcPct val="100000"/>
              </a:lnSpc>
              <a:spcBef>
                <a:spcPts val="2800"/>
              </a:spcBef>
              <a:spcAft>
                <a:spcPts val="0"/>
              </a:spcAft>
              <a:buNone/>
            </a:pPr>
            <a:r>
              <a:rPr b="0" lang="es-MX" sz="2200">
                <a:solidFill>
                  <a:srgbClr val="000000"/>
                </a:solidFill>
                <a:latin typeface="Ubuntu"/>
                <a:ea typeface="Ubuntu"/>
                <a:cs typeface="Ubuntu"/>
                <a:sym typeface="Ubuntu"/>
              </a:rPr>
              <a:t>-</a:t>
            </a:r>
            <a:r>
              <a:rPr b="0" i="0" lang="es-MX" sz="2200" u="none" cap="none" strike="noStrike">
                <a:solidFill>
                  <a:srgbClr val="000000"/>
                </a:solidFill>
                <a:latin typeface="Ubuntu"/>
                <a:ea typeface="Ubuntu"/>
                <a:cs typeface="Ubuntu"/>
                <a:sym typeface="Ubuntu"/>
              </a:rPr>
              <a:t> Son una herramienta sencilla y directa de promoción. Ofrece a negocios locales exposición a grandes grupos. </a:t>
            </a:r>
            <a:endParaRPr b="0" i="0" sz="2200" u="none" cap="none" strike="noStrike">
              <a:solidFill>
                <a:srgbClr val="3366FF"/>
              </a:solidFill>
              <a:latin typeface="Ubuntu"/>
              <a:ea typeface="Ubuntu"/>
              <a:cs typeface="Ubuntu"/>
              <a:sym typeface="Ubuntu"/>
            </a:endParaRPr>
          </a:p>
          <a:p>
            <a:pPr indent="-228600" lvl="0" marL="317500" marR="0" rtl="0" algn="l">
              <a:spcBef>
                <a:spcPts val="2800"/>
              </a:spcBef>
              <a:spcAft>
                <a:spcPts val="0"/>
              </a:spcAft>
              <a:buClr>
                <a:schemeClr val="dk1"/>
              </a:buClr>
              <a:buSzPts val="1500"/>
              <a:buFont typeface="Bodoni"/>
              <a:buNone/>
            </a:pPr>
            <a:r>
              <a:t/>
            </a:r>
            <a:endParaRPr b="0" i="0" sz="1700" u="none">
              <a:solidFill>
                <a:srgbClr val="3366FF"/>
              </a:solidFill>
              <a:latin typeface="Ubuntu"/>
              <a:ea typeface="Ubuntu"/>
              <a:cs typeface="Ubuntu"/>
              <a:sym typeface="Ubuntu"/>
            </a:endParaRPr>
          </a:p>
        </p:txBody>
      </p:sp>
      <p:sp>
        <p:nvSpPr>
          <p:cNvPr id="1209" name="Google Shape;1209;p160"/>
          <p:cNvSpPr txBox="1"/>
          <p:nvPr>
            <p:ph idx="2" type="body"/>
          </p:nvPr>
        </p:nvSpPr>
        <p:spPr>
          <a:xfrm>
            <a:off x="6610575" y="262974"/>
            <a:ext cx="5388900" cy="7002000"/>
          </a:xfrm>
          <a:prstGeom prst="rect">
            <a:avLst/>
          </a:prstGeom>
          <a:noFill/>
          <a:ln cap="flat" cmpd="sng" w="76200">
            <a:solidFill>
              <a:srgbClr val="073763"/>
            </a:solidFill>
            <a:prstDash val="dot"/>
            <a:round/>
            <a:headEnd len="sm" w="sm" type="none"/>
            <a:tailEnd len="sm" w="sm" type="none"/>
          </a:ln>
        </p:spPr>
        <p:txBody>
          <a:bodyPr anchorCtr="0" anchor="t" bIns="43650" lIns="43650" spcFirstLastPara="1" rIns="43650" wrap="square" tIns="43650">
            <a:spAutoFit/>
          </a:bodyPr>
          <a:lstStyle/>
          <a:p>
            <a:pPr indent="0" lvl="0" marL="0" marR="0" rtl="0" algn="l">
              <a:lnSpc>
                <a:spcPct val="100000"/>
              </a:lnSpc>
              <a:spcBef>
                <a:spcPts val="0"/>
              </a:spcBef>
              <a:spcAft>
                <a:spcPts val="0"/>
              </a:spcAft>
              <a:buNone/>
            </a:pPr>
            <a:r>
              <a:rPr b="1" lang="es-MX">
                <a:solidFill>
                  <a:srgbClr val="073763"/>
                </a:solidFill>
                <a:latin typeface="Ubuntu"/>
                <a:ea typeface="Ubuntu"/>
                <a:cs typeface="Ubuntu"/>
                <a:sym typeface="Ubuntu"/>
              </a:rPr>
              <a:t>SERVICIOS POR RECOMENDACIÓN</a:t>
            </a:r>
            <a:endParaRPr b="1">
              <a:solidFill>
                <a:srgbClr val="073763"/>
              </a:solidFill>
              <a:latin typeface="Ubuntu"/>
              <a:ea typeface="Ubuntu"/>
              <a:cs typeface="Ubuntu"/>
              <a:sym typeface="Ubuntu"/>
            </a:endParaRPr>
          </a:p>
          <a:p>
            <a:pPr indent="0" lvl="0" marL="0" marR="0" rtl="0" algn="l">
              <a:lnSpc>
                <a:spcPct val="100000"/>
              </a:lnSpc>
              <a:spcBef>
                <a:spcPts val="0"/>
              </a:spcBef>
              <a:spcAft>
                <a:spcPts val="0"/>
              </a:spcAft>
              <a:buNone/>
            </a:pPr>
            <a:r>
              <a:t/>
            </a:r>
            <a:endParaRPr sz="1500">
              <a:solidFill>
                <a:srgbClr val="000000"/>
              </a:solidFill>
              <a:latin typeface="Ubuntu"/>
              <a:ea typeface="Ubuntu"/>
              <a:cs typeface="Ubuntu"/>
              <a:sym typeface="Ubuntu"/>
            </a:endParaRPr>
          </a:p>
          <a:p>
            <a:pPr indent="0" lvl="0" marL="0" marR="0" rtl="0" algn="l">
              <a:lnSpc>
                <a:spcPct val="100000"/>
              </a:lnSpc>
              <a:spcBef>
                <a:spcPts val="0"/>
              </a:spcBef>
              <a:spcAft>
                <a:spcPts val="0"/>
              </a:spcAft>
              <a:buNone/>
            </a:pPr>
            <a:r>
              <a:rPr lang="es-MX" sz="2000">
                <a:solidFill>
                  <a:srgbClr val="000000"/>
                </a:solidFill>
                <a:latin typeface="Ubuntu"/>
                <a:ea typeface="Ubuntu"/>
                <a:cs typeface="Ubuntu"/>
                <a:sym typeface="Ubuntu"/>
              </a:rPr>
              <a:t>-</a:t>
            </a:r>
            <a:r>
              <a:rPr i="0" lang="es-MX" sz="2000" u="none">
                <a:solidFill>
                  <a:srgbClr val="000000"/>
                </a:solidFill>
                <a:latin typeface="Ubuntu"/>
                <a:ea typeface="Ubuntu"/>
                <a:cs typeface="Ubuntu"/>
                <a:sym typeface="Ubuntu"/>
              </a:rPr>
              <a:t>Proveen reseñas y recomendaciones de un negocio escritas por usuarios.</a:t>
            </a:r>
            <a:endParaRPr sz="2000">
              <a:latin typeface="Ubuntu"/>
              <a:ea typeface="Ubuntu"/>
              <a:cs typeface="Ubuntu"/>
              <a:sym typeface="Ubuntu"/>
            </a:endParaRPr>
          </a:p>
          <a:p>
            <a:pPr indent="0" lvl="0" marL="0" marR="0" rtl="0" algn="l">
              <a:lnSpc>
                <a:spcPct val="100000"/>
              </a:lnSpc>
              <a:spcBef>
                <a:spcPts val="2800"/>
              </a:spcBef>
              <a:spcAft>
                <a:spcPts val="0"/>
              </a:spcAft>
              <a:buNone/>
            </a:pPr>
            <a:r>
              <a:rPr i="0" lang="es-MX" sz="2000" u="none">
                <a:solidFill>
                  <a:srgbClr val="000000"/>
                </a:solidFill>
                <a:latin typeface="Ubuntu"/>
                <a:ea typeface="Ubuntu"/>
                <a:cs typeface="Ubuntu"/>
                <a:sym typeface="Ubuntu"/>
              </a:rPr>
              <a:t>- Los anuncios en página son el 10% de los ingresos del mercado. Los líderes del mercado están cobrando por suscripciones a negocios y usuarios. </a:t>
            </a:r>
            <a:endParaRPr sz="2000">
              <a:latin typeface="Ubuntu"/>
              <a:ea typeface="Ubuntu"/>
              <a:cs typeface="Ubuntu"/>
              <a:sym typeface="Ubuntu"/>
            </a:endParaRPr>
          </a:p>
          <a:p>
            <a:pPr indent="0" lvl="0" marL="0" marR="0" rtl="0" algn="l">
              <a:lnSpc>
                <a:spcPct val="100000"/>
              </a:lnSpc>
              <a:spcBef>
                <a:spcPts val="2800"/>
              </a:spcBef>
              <a:spcAft>
                <a:spcPts val="0"/>
              </a:spcAft>
              <a:buNone/>
            </a:pPr>
            <a:r>
              <a:rPr i="0" lang="es-MX" sz="2000" u="none">
                <a:solidFill>
                  <a:srgbClr val="000000"/>
                </a:solidFill>
                <a:latin typeface="Ubuntu"/>
                <a:ea typeface="Ubuntu"/>
                <a:cs typeface="Ubuntu"/>
                <a:sym typeface="Ubuntu"/>
              </a:rPr>
              <a:t>- Se usan anuncios en banner, pero algunos sitios venden posicionamiento en búsqueda. </a:t>
            </a:r>
            <a:endParaRPr sz="2000">
              <a:latin typeface="Ubuntu"/>
              <a:ea typeface="Ubuntu"/>
              <a:cs typeface="Ubuntu"/>
              <a:sym typeface="Ubuntu"/>
            </a:endParaRPr>
          </a:p>
          <a:p>
            <a:pPr indent="0" lvl="0" marL="0" marR="0" rtl="0" algn="l">
              <a:lnSpc>
                <a:spcPct val="100000"/>
              </a:lnSpc>
              <a:spcBef>
                <a:spcPts val="2800"/>
              </a:spcBef>
              <a:spcAft>
                <a:spcPts val="0"/>
              </a:spcAft>
              <a:buNone/>
            </a:pPr>
            <a:r>
              <a:rPr i="0" lang="es-MX" sz="2000" u="none">
                <a:solidFill>
                  <a:srgbClr val="000000"/>
                </a:solidFill>
                <a:latin typeface="Ubuntu"/>
                <a:ea typeface="Ubuntu"/>
                <a:cs typeface="Ubuntu"/>
                <a:sym typeface="Ubuntu"/>
              </a:rPr>
              <a:t>- Los servicios de recomendación se están expandiendo a servicios de “check-in” y Servicios de compra en grupo.</a:t>
            </a:r>
            <a:endParaRPr sz="2000">
              <a:latin typeface="Ubuntu"/>
              <a:ea typeface="Ubuntu"/>
              <a:cs typeface="Ubuntu"/>
              <a:sym typeface="Ubuntu"/>
            </a:endParaRPr>
          </a:p>
          <a:p>
            <a:pPr indent="0" lvl="0" marL="0" marR="0" rtl="0" algn="l">
              <a:lnSpc>
                <a:spcPct val="100000"/>
              </a:lnSpc>
              <a:spcBef>
                <a:spcPts val="2800"/>
              </a:spcBef>
              <a:spcAft>
                <a:spcPts val="0"/>
              </a:spcAft>
              <a:buNone/>
            </a:pPr>
            <a:r>
              <a:rPr i="0" lang="es-MX" sz="2000" u="none">
                <a:solidFill>
                  <a:srgbClr val="000000"/>
                </a:solidFill>
                <a:latin typeface="Ubuntu"/>
                <a:ea typeface="Ubuntu"/>
                <a:cs typeface="Ubuntu"/>
                <a:sym typeface="Ubuntu"/>
              </a:rPr>
              <a:t>- S</a:t>
            </a:r>
            <a:r>
              <a:rPr lang="es-MX" sz="2000">
                <a:solidFill>
                  <a:srgbClr val="000000"/>
                </a:solidFill>
                <a:latin typeface="Ubuntu"/>
                <a:ea typeface="Ubuntu"/>
                <a:cs typeface="Ubuntu"/>
                <a:sym typeface="Ubuntu"/>
              </a:rPr>
              <a:t>on </a:t>
            </a:r>
            <a:r>
              <a:rPr i="0" lang="es-MX" sz="2000" u="none">
                <a:solidFill>
                  <a:srgbClr val="000000"/>
                </a:solidFill>
                <a:latin typeface="Ubuntu"/>
                <a:ea typeface="Ubuntu"/>
                <a:cs typeface="Ubuntu"/>
                <a:sym typeface="Ubuntu"/>
              </a:rPr>
              <a:t> muy importantes ya que las reseñas, halagos y quejas afecta</a:t>
            </a:r>
            <a:r>
              <a:rPr lang="es-MX" sz="2000">
                <a:solidFill>
                  <a:srgbClr val="000000"/>
                </a:solidFill>
                <a:latin typeface="Ubuntu"/>
                <a:ea typeface="Ubuntu"/>
                <a:cs typeface="Ubuntu"/>
                <a:sym typeface="Ubuntu"/>
              </a:rPr>
              <a:t>n</a:t>
            </a:r>
            <a:r>
              <a:rPr i="0" lang="es-MX" sz="2000" u="none">
                <a:solidFill>
                  <a:srgbClr val="000000"/>
                </a:solidFill>
                <a:latin typeface="Ubuntu"/>
                <a:ea typeface="Ubuntu"/>
                <a:cs typeface="Ubuntu"/>
                <a:sym typeface="Ubuntu"/>
              </a:rPr>
              <a:t> la decisión de compra. </a:t>
            </a:r>
            <a:endParaRPr sz="2000">
              <a:latin typeface="Ubuntu"/>
              <a:ea typeface="Ubuntu"/>
              <a:cs typeface="Ubuntu"/>
              <a:sym typeface="Ubuntu"/>
            </a:endParaRPr>
          </a:p>
          <a:p>
            <a:pPr indent="-228600" lvl="0" marL="317500" marR="0" rtl="0" algn="l">
              <a:spcBef>
                <a:spcPts val="2800"/>
              </a:spcBef>
              <a:spcAft>
                <a:spcPts val="0"/>
              </a:spcAft>
              <a:buClr>
                <a:schemeClr val="dk1"/>
              </a:buClr>
              <a:buSzPts val="1300"/>
              <a:buFont typeface="Bodoni"/>
              <a:buNone/>
            </a:pPr>
            <a:r>
              <a:t/>
            </a:r>
            <a:endParaRPr i="0" sz="1500" u="none">
              <a:solidFill>
                <a:srgbClr val="000000"/>
              </a:solidFill>
              <a:latin typeface="Ubuntu"/>
              <a:ea typeface="Ubuntu"/>
              <a:cs typeface="Ubuntu"/>
              <a:sym typeface="Ubuntu"/>
            </a:endParaRPr>
          </a:p>
        </p:txBody>
      </p:sp>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1213" name="Shape 1213"/>
        <p:cNvGrpSpPr/>
        <p:nvPr/>
      </p:nvGrpSpPr>
      <p:grpSpPr>
        <a:xfrm>
          <a:off x="0" y="0"/>
          <a:ext cx="0" cy="0"/>
          <a:chOff x="0" y="0"/>
          <a:chExt cx="0" cy="0"/>
        </a:xfrm>
      </p:grpSpPr>
      <p:sp>
        <p:nvSpPr>
          <p:cNvPr id="1214" name="Google Shape;1214;p161"/>
          <p:cNvSpPr txBox="1"/>
          <p:nvPr/>
        </p:nvSpPr>
        <p:spPr>
          <a:xfrm>
            <a:off x="122125" y="1660150"/>
            <a:ext cx="6162900" cy="5264100"/>
          </a:xfrm>
          <a:prstGeom prst="rect">
            <a:avLst/>
          </a:prstGeom>
          <a:noFill/>
          <a:ln>
            <a:noFill/>
          </a:ln>
        </p:spPr>
        <p:txBody>
          <a:bodyPr anchorCtr="0" anchor="ctr" bIns="0" lIns="0" spcFirstLastPara="1" rIns="0" wrap="square" tIns="0">
            <a:spAutoFit/>
          </a:bodyPr>
          <a:lstStyle/>
          <a:p>
            <a:pPr indent="-495300" lvl="0" marL="495300" marR="0" rtl="0" algn="just">
              <a:lnSpc>
                <a:spcPct val="100000"/>
              </a:lnSpc>
              <a:spcBef>
                <a:spcPts val="0"/>
              </a:spcBef>
              <a:spcAft>
                <a:spcPts val="0"/>
              </a:spcAft>
              <a:buClr>
                <a:schemeClr val="dk1"/>
              </a:buClr>
              <a:buSzPts val="2000"/>
              <a:buFont typeface="Gill Sans"/>
              <a:buNone/>
            </a:pPr>
            <a:r>
              <a:rPr i="0" lang="es-MX" sz="1900" u="none">
                <a:solidFill>
                  <a:schemeClr val="dk1"/>
                </a:solidFill>
                <a:latin typeface="Ubuntu"/>
                <a:ea typeface="Ubuntu"/>
                <a:cs typeface="Ubuntu"/>
                <a:sym typeface="Ubuntu"/>
              </a:rPr>
              <a:t>- Youtube es el segundo buscador m</a:t>
            </a:r>
            <a:r>
              <a:rPr lang="es-MX" sz="1900">
                <a:solidFill>
                  <a:schemeClr val="dk1"/>
                </a:solidFill>
                <a:latin typeface="Ubuntu"/>
                <a:ea typeface="Ubuntu"/>
                <a:cs typeface="Ubuntu"/>
                <a:sym typeface="Ubuntu"/>
              </a:rPr>
              <a:t>á</a:t>
            </a:r>
            <a:r>
              <a:rPr i="0" lang="es-MX" sz="1900" u="none">
                <a:solidFill>
                  <a:schemeClr val="dk1"/>
                </a:solidFill>
                <a:latin typeface="Ubuntu"/>
                <a:ea typeface="Ubuntu"/>
                <a:cs typeface="Ubuntu"/>
                <a:sym typeface="Ubuntu"/>
              </a:rPr>
              <a:t>s importante despu</a:t>
            </a:r>
            <a:r>
              <a:rPr lang="es-MX" sz="1900">
                <a:solidFill>
                  <a:schemeClr val="dk1"/>
                </a:solidFill>
                <a:latin typeface="Ubuntu"/>
                <a:ea typeface="Ubuntu"/>
                <a:cs typeface="Ubuntu"/>
                <a:sym typeface="Ubuntu"/>
              </a:rPr>
              <a:t>é</a:t>
            </a:r>
            <a:r>
              <a:rPr i="0" lang="es-MX" sz="1900" u="none">
                <a:solidFill>
                  <a:schemeClr val="dk1"/>
                </a:solidFill>
                <a:latin typeface="Ubuntu"/>
                <a:ea typeface="Ubuntu"/>
                <a:cs typeface="Ubuntu"/>
                <a:sym typeface="Ubuntu"/>
              </a:rPr>
              <a:t>s de Google.</a:t>
            </a:r>
            <a:endParaRPr i="0" sz="1900" u="none">
              <a:solidFill>
                <a:schemeClr val="dk1"/>
              </a:solidFill>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t/>
            </a:r>
            <a:endParaRPr sz="1900">
              <a:solidFill>
                <a:schemeClr val="dk1"/>
              </a:solidFill>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rPr i="0" lang="es-MX" sz="1900" u="none">
                <a:solidFill>
                  <a:schemeClr val="dk1"/>
                </a:solidFill>
                <a:latin typeface="Ubuntu"/>
                <a:ea typeface="Ubuntu"/>
                <a:cs typeface="Ubuntu"/>
                <a:sym typeface="Ubuntu"/>
              </a:rPr>
              <a:t>- En anuncios de amateurs hay pop-ups y videos promovidos.</a:t>
            </a:r>
            <a:endParaRPr i="0" sz="1900" u="none">
              <a:solidFill>
                <a:schemeClr val="dk1"/>
              </a:solidFill>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rPr i="0" lang="es-MX" sz="1900" u="none">
                <a:solidFill>
                  <a:schemeClr val="dk1"/>
                </a:solidFill>
                <a:latin typeface="Ubuntu"/>
                <a:ea typeface="Ubuntu"/>
                <a:cs typeface="Ubuntu"/>
                <a:sym typeface="Ubuntu"/>
              </a:rPr>
              <a:t> </a:t>
            </a:r>
            <a:endParaRPr sz="1100">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rPr i="0" lang="es-MX" sz="1900" u="none">
                <a:solidFill>
                  <a:schemeClr val="dk1"/>
                </a:solidFill>
                <a:latin typeface="Ubuntu"/>
                <a:ea typeface="Ubuntu"/>
                <a:cs typeface="Ubuntu"/>
                <a:sym typeface="Ubuntu"/>
              </a:rPr>
              <a:t>- En videos profesionales se pueden anunciar con anuncios display, pop-ups y videos promovidos.</a:t>
            </a:r>
            <a:endParaRPr i="0" sz="1900" u="none">
              <a:solidFill>
                <a:schemeClr val="dk1"/>
              </a:solidFill>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t/>
            </a:r>
            <a:endParaRPr sz="1900">
              <a:solidFill>
                <a:schemeClr val="dk1"/>
              </a:solidFill>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rPr i="0" lang="es-MX" sz="1900" u="none">
                <a:solidFill>
                  <a:schemeClr val="dk1"/>
                </a:solidFill>
                <a:latin typeface="Ubuntu"/>
                <a:ea typeface="Ubuntu"/>
                <a:cs typeface="Ubuntu"/>
                <a:sym typeface="Ubuntu"/>
              </a:rPr>
              <a:t>- Para campañas más grandes se puede personalizar la plataforma. </a:t>
            </a:r>
            <a:endParaRPr i="0" sz="1900" u="none">
              <a:solidFill>
                <a:schemeClr val="dk1"/>
              </a:solidFill>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t/>
            </a:r>
            <a:endParaRPr sz="1900">
              <a:solidFill>
                <a:schemeClr val="dk1"/>
              </a:solidFill>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rPr i="0" lang="es-MX" sz="1900" u="none">
                <a:solidFill>
                  <a:schemeClr val="dk1"/>
                </a:solidFill>
                <a:latin typeface="Ubuntu"/>
                <a:ea typeface="Ubuntu"/>
                <a:cs typeface="Ubuntu"/>
                <a:sym typeface="Ubuntu"/>
              </a:rPr>
              <a:t>- Anuncios multimedia son más efectivos que los estándar.</a:t>
            </a:r>
            <a:endParaRPr i="0" sz="1900" u="none">
              <a:solidFill>
                <a:schemeClr val="dk1"/>
              </a:solidFill>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t/>
            </a:r>
            <a:endParaRPr sz="1900">
              <a:solidFill>
                <a:schemeClr val="dk1"/>
              </a:solidFill>
              <a:latin typeface="Ubuntu"/>
              <a:ea typeface="Ubuntu"/>
              <a:cs typeface="Ubuntu"/>
              <a:sym typeface="Ubuntu"/>
            </a:endParaRPr>
          </a:p>
          <a:p>
            <a:pPr indent="-495300" lvl="0" marL="495300" marR="0" rtl="0" algn="just">
              <a:lnSpc>
                <a:spcPct val="100000"/>
              </a:lnSpc>
              <a:spcBef>
                <a:spcPts val="0"/>
              </a:spcBef>
              <a:spcAft>
                <a:spcPts val="0"/>
              </a:spcAft>
              <a:buClr>
                <a:schemeClr val="dk1"/>
              </a:buClr>
              <a:buSzPts val="2000"/>
              <a:buFont typeface="Gill Sans"/>
              <a:buNone/>
            </a:pPr>
            <a:r>
              <a:rPr i="0" lang="es-MX" sz="1900" u="none">
                <a:solidFill>
                  <a:schemeClr val="dk1"/>
                </a:solidFill>
                <a:latin typeface="Ubuntu"/>
                <a:ea typeface="Ubuntu"/>
                <a:cs typeface="Ubuntu"/>
                <a:sym typeface="Ubuntu"/>
              </a:rPr>
              <a:t>- Cada vez es más fácil para las empresas anunciarse en todo tipo de videos. </a:t>
            </a:r>
            <a:endParaRPr sz="1100">
              <a:latin typeface="Ubuntu"/>
              <a:ea typeface="Ubuntu"/>
              <a:cs typeface="Ubuntu"/>
              <a:sym typeface="Ubuntu"/>
            </a:endParaRPr>
          </a:p>
          <a:p>
            <a:pPr indent="0" lvl="0" marL="0" marR="0" rtl="0" algn="just">
              <a:lnSpc>
                <a:spcPct val="100000"/>
              </a:lnSpc>
              <a:spcBef>
                <a:spcPts val="0"/>
              </a:spcBef>
              <a:spcAft>
                <a:spcPts val="0"/>
              </a:spcAft>
              <a:buNone/>
            </a:pPr>
            <a:r>
              <a:t/>
            </a:r>
            <a:endParaRPr i="0" sz="1900" u="none">
              <a:solidFill>
                <a:schemeClr val="dk1"/>
              </a:solidFill>
              <a:latin typeface="Ubuntu"/>
              <a:ea typeface="Ubuntu"/>
              <a:cs typeface="Ubuntu"/>
              <a:sym typeface="Ubuntu"/>
            </a:endParaRPr>
          </a:p>
        </p:txBody>
      </p:sp>
      <p:sp>
        <p:nvSpPr>
          <p:cNvPr id="1215" name="Google Shape;1215;p161"/>
          <p:cNvSpPr txBox="1"/>
          <p:nvPr/>
        </p:nvSpPr>
        <p:spPr>
          <a:xfrm>
            <a:off x="171300" y="97425"/>
            <a:ext cx="9169200" cy="1385400"/>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None/>
            </a:pPr>
            <a:r>
              <a:rPr b="1" lang="es-MX" sz="4500">
                <a:solidFill>
                  <a:srgbClr val="073763"/>
                </a:solidFill>
                <a:latin typeface="Ubuntu"/>
                <a:ea typeface="Ubuntu"/>
                <a:cs typeface="Ubuntu"/>
                <a:sym typeface="Ubuntu"/>
              </a:rPr>
              <a:t>CONTENIDO GENERADO </a:t>
            </a:r>
            <a:endParaRPr b="1" sz="4500">
              <a:solidFill>
                <a:srgbClr val="073763"/>
              </a:solidFill>
              <a:latin typeface="Ubuntu"/>
              <a:ea typeface="Ubuntu"/>
              <a:cs typeface="Ubuntu"/>
              <a:sym typeface="Ubuntu"/>
            </a:endParaRPr>
          </a:p>
          <a:p>
            <a:pPr indent="0" lvl="0" marL="0" marR="0" rtl="0" algn="l">
              <a:lnSpc>
                <a:spcPct val="100000"/>
              </a:lnSpc>
              <a:spcBef>
                <a:spcPts val="0"/>
              </a:spcBef>
              <a:spcAft>
                <a:spcPts val="0"/>
              </a:spcAft>
              <a:buNone/>
            </a:pPr>
            <a:r>
              <a:rPr b="1" lang="es-MX" sz="4500">
                <a:solidFill>
                  <a:srgbClr val="073763"/>
                </a:solidFill>
                <a:latin typeface="Ubuntu"/>
                <a:ea typeface="Ubuntu"/>
                <a:cs typeface="Ubuntu"/>
                <a:sym typeface="Ubuntu"/>
              </a:rPr>
              <a:t>POR USUARIOS</a:t>
            </a:r>
            <a:endParaRPr b="1" sz="4500">
              <a:solidFill>
                <a:srgbClr val="073763"/>
              </a:solidFill>
              <a:latin typeface="Ubuntu"/>
              <a:ea typeface="Ubuntu"/>
              <a:cs typeface="Ubuntu"/>
              <a:sym typeface="Ubuntu"/>
            </a:endParaRPr>
          </a:p>
        </p:txBody>
      </p:sp>
      <p:pic>
        <p:nvPicPr>
          <p:cNvPr id="1216" name="Google Shape;1216;p161"/>
          <p:cNvPicPr preferRelativeResize="0"/>
          <p:nvPr/>
        </p:nvPicPr>
        <p:blipFill>
          <a:blip r:embed="rId3">
            <a:alphaModFix/>
          </a:blip>
          <a:stretch>
            <a:fillRect/>
          </a:stretch>
        </p:blipFill>
        <p:spPr>
          <a:xfrm>
            <a:off x="7077775" y="0"/>
            <a:ext cx="5497474" cy="3057970"/>
          </a:xfrm>
          <a:prstGeom prst="rect">
            <a:avLst/>
          </a:prstGeom>
          <a:noFill/>
          <a:ln>
            <a:noFill/>
          </a:ln>
        </p:spPr>
      </p:pic>
      <p:pic>
        <p:nvPicPr>
          <p:cNvPr id="1217" name="Google Shape;1217;p161"/>
          <p:cNvPicPr preferRelativeResize="0"/>
          <p:nvPr/>
        </p:nvPicPr>
        <p:blipFill>
          <a:blip r:embed="rId4">
            <a:alphaModFix/>
          </a:blip>
          <a:stretch>
            <a:fillRect/>
          </a:stretch>
        </p:blipFill>
        <p:spPr>
          <a:xfrm>
            <a:off x="7077775" y="3057975"/>
            <a:ext cx="5114232" cy="3835674"/>
          </a:xfrm>
          <a:prstGeom prst="rect">
            <a:avLst/>
          </a:prstGeom>
          <a:noFill/>
          <a:ln>
            <a:noFill/>
          </a:ln>
        </p:spPr>
      </p:pic>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1" name="Shape 1221"/>
        <p:cNvGrpSpPr/>
        <p:nvPr/>
      </p:nvGrpSpPr>
      <p:grpSpPr>
        <a:xfrm>
          <a:off x="0" y="0"/>
          <a:ext cx="0" cy="0"/>
          <a:chOff x="0" y="0"/>
          <a:chExt cx="0" cy="0"/>
        </a:xfrm>
      </p:grpSpPr>
      <p:pic>
        <p:nvPicPr>
          <p:cNvPr id="1222" name="Google Shape;1222;p162"/>
          <p:cNvPicPr preferRelativeResize="0"/>
          <p:nvPr/>
        </p:nvPicPr>
        <p:blipFill>
          <a:blip r:embed="rId3">
            <a:alphaModFix/>
          </a:blip>
          <a:stretch>
            <a:fillRect/>
          </a:stretch>
        </p:blipFill>
        <p:spPr>
          <a:xfrm rot="5400000">
            <a:off x="2656662" y="-2656664"/>
            <a:ext cx="6857500" cy="12170826"/>
          </a:xfrm>
          <a:prstGeom prst="rect">
            <a:avLst/>
          </a:prstGeom>
          <a:noFill/>
          <a:ln>
            <a:noFill/>
          </a:ln>
        </p:spPr>
      </p:pic>
      <p:sp>
        <p:nvSpPr>
          <p:cNvPr id="1223" name="Google Shape;1223;p162"/>
          <p:cNvSpPr txBox="1"/>
          <p:nvPr/>
        </p:nvSpPr>
        <p:spPr>
          <a:xfrm>
            <a:off x="220103" y="221000"/>
            <a:ext cx="8244600" cy="818100"/>
          </a:xfrm>
          <a:prstGeom prst="rect">
            <a:avLst/>
          </a:prstGeom>
          <a:noFill/>
          <a:ln>
            <a:noFill/>
          </a:ln>
        </p:spPr>
        <p:txBody>
          <a:bodyPr anchorCtr="0" anchor="t" bIns="39275" lIns="78575" spcFirstLastPara="1" rIns="78575" wrap="square" tIns="39275">
            <a:spAutoFit/>
          </a:bodyPr>
          <a:lstStyle/>
          <a:p>
            <a:pPr indent="0" lvl="0" marL="0" marR="0" rtl="0" algn="l">
              <a:lnSpc>
                <a:spcPct val="107000"/>
              </a:lnSpc>
              <a:spcBef>
                <a:spcPts val="0"/>
              </a:spcBef>
              <a:spcAft>
                <a:spcPts val="0"/>
              </a:spcAft>
              <a:buNone/>
            </a:pPr>
            <a:r>
              <a:rPr b="1" i="0" lang="es-MX" sz="4800" u="none">
                <a:solidFill>
                  <a:srgbClr val="F3F3F3"/>
                </a:solidFill>
                <a:latin typeface="Ubuntu"/>
                <a:ea typeface="Ubuntu"/>
                <a:cs typeface="Ubuntu"/>
                <a:sym typeface="Ubuntu"/>
              </a:rPr>
              <a:t>Publicidad en videos</a:t>
            </a:r>
            <a:endParaRPr b="1" sz="4800">
              <a:solidFill>
                <a:srgbClr val="F3F3F3"/>
              </a:solidFill>
              <a:latin typeface="Ubuntu"/>
              <a:ea typeface="Ubuntu"/>
              <a:cs typeface="Ubuntu"/>
              <a:sym typeface="Ubuntu"/>
            </a:endParaRPr>
          </a:p>
        </p:txBody>
      </p:sp>
      <p:pic>
        <p:nvPicPr>
          <p:cNvPr descr="Imagen relacionada" id="1224" name="Google Shape;1224;p162"/>
          <p:cNvPicPr preferRelativeResize="0"/>
          <p:nvPr/>
        </p:nvPicPr>
        <p:blipFill rotWithShape="1">
          <a:blip r:embed="rId4">
            <a:alphaModFix/>
          </a:blip>
          <a:srcRect b="0" l="0" r="0" t="0"/>
          <a:stretch/>
        </p:blipFill>
        <p:spPr>
          <a:xfrm>
            <a:off x="8396874" y="2032622"/>
            <a:ext cx="3795118" cy="2792759"/>
          </a:xfrm>
          <a:prstGeom prst="rect">
            <a:avLst/>
          </a:prstGeom>
          <a:noFill/>
          <a:ln>
            <a:noFill/>
          </a:ln>
        </p:spPr>
      </p:pic>
      <p:pic>
        <p:nvPicPr>
          <p:cNvPr id="1225" name="Google Shape;1225;p162"/>
          <p:cNvPicPr preferRelativeResize="0"/>
          <p:nvPr/>
        </p:nvPicPr>
        <p:blipFill>
          <a:blip r:embed="rId5">
            <a:alphaModFix/>
          </a:blip>
          <a:stretch>
            <a:fillRect/>
          </a:stretch>
        </p:blipFill>
        <p:spPr>
          <a:xfrm>
            <a:off x="152400" y="1355473"/>
            <a:ext cx="8244475" cy="4581161"/>
          </a:xfrm>
          <a:prstGeom prst="rect">
            <a:avLst/>
          </a:prstGeom>
          <a:noFill/>
          <a:ln>
            <a:noFill/>
          </a:ln>
        </p:spPr>
      </p:pic>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9" name="Shape 1229"/>
        <p:cNvGrpSpPr/>
        <p:nvPr/>
      </p:nvGrpSpPr>
      <p:grpSpPr>
        <a:xfrm>
          <a:off x="0" y="0"/>
          <a:ext cx="0" cy="0"/>
          <a:chOff x="0" y="0"/>
          <a:chExt cx="0" cy="0"/>
        </a:xfrm>
      </p:grpSpPr>
      <p:sp>
        <p:nvSpPr>
          <p:cNvPr id="1230" name="Google Shape;1230;p163"/>
          <p:cNvSpPr/>
          <p:nvPr/>
        </p:nvSpPr>
        <p:spPr>
          <a:xfrm>
            <a:off x="0" y="-9150"/>
            <a:ext cx="7374300" cy="6876300"/>
          </a:xfrm>
          <a:prstGeom prst="rect">
            <a:avLst/>
          </a:prstGeom>
          <a:solidFill>
            <a:srgbClr val="CFE2F3"/>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1" name="Google Shape;1231;p163"/>
          <p:cNvSpPr txBox="1"/>
          <p:nvPr/>
        </p:nvSpPr>
        <p:spPr>
          <a:xfrm>
            <a:off x="1477475" y="1238000"/>
            <a:ext cx="10002300" cy="5849100"/>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FF0000"/>
              </a:buClr>
              <a:buSzPts val="2000"/>
              <a:buFont typeface="Gill Sans"/>
              <a:buNone/>
            </a:pPr>
            <a:r>
              <a:rPr i="0" lang="es-MX" sz="2000" u="none">
                <a:solidFill>
                  <a:srgbClr val="073763"/>
                </a:solidFill>
                <a:latin typeface="Ubuntu"/>
                <a:ea typeface="Ubuntu"/>
                <a:cs typeface="Ubuntu"/>
                <a:sym typeface="Ubuntu"/>
              </a:rPr>
              <a:t>Facebook :</a:t>
            </a:r>
            <a:endParaRPr sz="1200">
              <a:solidFill>
                <a:srgbClr val="073763"/>
              </a:solidFill>
              <a:latin typeface="Ubuntu"/>
              <a:ea typeface="Ubuntu"/>
              <a:cs typeface="Ubuntu"/>
              <a:sym typeface="Ubuntu"/>
            </a:endParaRPr>
          </a:p>
          <a:p>
            <a:pPr indent="0" lvl="0" marL="0" marR="0" rtl="0" algn="l">
              <a:lnSpc>
                <a:spcPct val="100000"/>
              </a:lnSpc>
              <a:spcBef>
                <a:spcPts val="0"/>
              </a:spcBef>
              <a:spcAft>
                <a:spcPts val="0"/>
              </a:spcAft>
              <a:buClr>
                <a:schemeClr val="dk1"/>
              </a:buClr>
              <a:buSzPts val="2000"/>
              <a:buFont typeface="Gill Sans"/>
              <a:buNone/>
            </a:pPr>
            <a:r>
              <a:rPr i="0" lang="es-MX" sz="2000" u="none">
                <a:solidFill>
                  <a:schemeClr val="dk1"/>
                </a:solidFill>
                <a:latin typeface="Ubuntu"/>
                <a:ea typeface="Ubuntu"/>
                <a:cs typeface="Ubuntu"/>
                <a:sym typeface="Ubuntu"/>
              </a:rPr>
              <a:t>FB tiene 700 millones de usuarios, ellos visitan la página 2.8 veces por día por 25 minutos.</a:t>
            </a:r>
            <a:endParaRPr sz="1200">
              <a:latin typeface="Ubuntu"/>
              <a:ea typeface="Ubuntu"/>
              <a:cs typeface="Ubuntu"/>
              <a:sym typeface="Ubuntu"/>
            </a:endParaRPr>
          </a:p>
          <a:p>
            <a:pPr indent="0" lvl="0" marL="0" marR="0" rtl="0" algn="l">
              <a:lnSpc>
                <a:spcPct val="100000"/>
              </a:lnSpc>
              <a:spcBef>
                <a:spcPts val="0"/>
              </a:spcBef>
              <a:spcAft>
                <a:spcPts val="0"/>
              </a:spcAft>
              <a:buClr>
                <a:schemeClr val="dk1"/>
              </a:buClr>
              <a:buSzPts val="2000"/>
              <a:buFont typeface="Gill Sans"/>
              <a:buNone/>
            </a:pPr>
            <a:r>
              <a:rPr i="0" lang="es-MX" sz="2000" u="none">
                <a:solidFill>
                  <a:schemeClr val="dk1"/>
                </a:solidFill>
                <a:latin typeface="Ubuntu"/>
                <a:ea typeface="Ubuntu"/>
                <a:cs typeface="Ubuntu"/>
                <a:sym typeface="Ubuntu"/>
              </a:rPr>
              <a:t>Los usuarios dan mucha información a anunciantes. </a:t>
            </a:r>
            <a:endParaRPr sz="1200">
              <a:latin typeface="Ubuntu"/>
              <a:ea typeface="Ubuntu"/>
              <a:cs typeface="Ubuntu"/>
              <a:sym typeface="Ubuntu"/>
            </a:endParaRPr>
          </a:p>
          <a:p>
            <a:pPr indent="0" lvl="0" marL="0" marR="0" rtl="0" algn="l">
              <a:lnSpc>
                <a:spcPct val="100000"/>
              </a:lnSpc>
              <a:spcBef>
                <a:spcPts val="0"/>
              </a:spcBef>
              <a:spcAft>
                <a:spcPts val="0"/>
              </a:spcAft>
              <a:buClr>
                <a:schemeClr val="dk1"/>
              </a:buClr>
              <a:buSzPts val="2000"/>
              <a:buFont typeface="Gill Sans"/>
              <a:buNone/>
            </a:pPr>
            <a:r>
              <a:rPr i="0" lang="es-MX" sz="2000" u="none">
                <a:solidFill>
                  <a:schemeClr val="dk1"/>
                </a:solidFill>
                <a:latin typeface="Ubuntu"/>
                <a:ea typeface="Ubuntu"/>
                <a:cs typeface="Ubuntu"/>
                <a:sym typeface="Ubuntu"/>
              </a:rPr>
              <a:t>Puedes segmentar muy bien a tu mercado as</a:t>
            </a:r>
            <a:r>
              <a:rPr lang="es-MX" sz="2000">
                <a:solidFill>
                  <a:schemeClr val="dk1"/>
                </a:solidFill>
                <a:latin typeface="Ubuntu"/>
                <a:ea typeface="Ubuntu"/>
                <a:cs typeface="Ubuntu"/>
                <a:sym typeface="Ubuntu"/>
              </a:rPr>
              <a:t>í</a:t>
            </a:r>
            <a:r>
              <a:rPr i="0" lang="es-MX" sz="2000" u="none">
                <a:solidFill>
                  <a:schemeClr val="dk1"/>
                </a:solidFill>
                <a:latin typeface="Ubuntu"/>
                <a:ea typeface="Ubuntu"/>
                <a:cs typeface="Ubuntu"/>
                <a:sym typeface="Ubuntu"/>
              </a:rPr>
              <a:t> como tu campaña.</a:t>
            </a:r>
            <a:endParaRPr sz="1200">
              <a:latin typeface="Ubuntu"/>
              <a:ea typeface="Ubuntu"/>
              <a:cs typeface="Ubuntu"/>
              <a:sym typeface="Ubuntu"/>
            </a:endParaRPr>
          </a:p>
          <a:p>
            <a:pPr indent="0" lvl="0" marL="0" marR="0" rtl="0" algn="l">
              <a:lnSpc>
                <a:spcPct val="100000"/>
              </a:lnSpc>
              <a:spcBef>
                <a:spcPts val="0"/>
              </a:spcBef>
              <a:spcAft>
                <a:spcPts val="0"/>
              </a:spcAft>
              <a:buClr>
                <a:srgbClr val="363636"/>
              </a:buClr>
              <a:buSzPts val="2000"/>
              <a:buFont typeface="Gill Sans"/>
              <a:buNone/>
            </a:pPr>
            <a:r>
              <a:t/>
            </a:r>
            <a:endParaRPr i="0" sz="2000" u="none">
              <a:solidFill>
                <a:schemeClr val="dk1"/>
              </a:solidFill>
              <a:latin typeface="Ubuntu"/>
              <a:ea typeface="Ubuntu"/>
              <a:cs typeface="Ubuntu"/>
              <a:sym typeface="Ubuntu"/>
            </a:endParaRPr>
          </a:p>
          <a:p>
            <a:pPr indent="0" lvl="0" marL="0" marR="0" rtl="0" algn="l">
              <a:lnSpc>
                <a:spcPct val="100000"/>
              </a:lnSpc>
              <a:spcBef>
                <a:spcPts val="0"/>
              </a:spcBef>
              <a:spcAft>
                <a:spcPts val="0"/>
              </a:spcAft>
              <a:buClr>
                <a:srgbClr val="363636"/>
              </a:buClr>
              <a:buSzPts val="2000"/>
              <a:buFont typeface="Gill Sans"/>
              <a:buNone/>
            </a:pPr>
            <a:r>
              <a:t/>
            </a:r>
            <a:endParaRPr i="0" sz="2000" u="none">
              <a:solidFill>
                <a:schemeClr val="dk1"/>
              </a:solidFill>
              <a:latin typeface="Ubuntu"/>
              <a:ea typeface="Ubuntu"/>
              <a:cs typeface="Ubuntu"/>
              <a:sym typeface="Ubuntu"/>
            </a:endParaRPr>
          </a:p>
          <a:p>
            <a:pPr indent="0" lvl="0" marL="0" marR="0" rtl="0" algn="l">
              <a:lnSpc>
                <a:spcPct val="100000"/>
              </a:lnSpc>
              <a:spcBef>
                <a:spcPts val="0"/>
              </a:spcBef>
              <a:spcAft>
                <a:spcPts val="0"/>
              </a:spcAft>
              <a:buClr>
                <a:srgbClr val="FF0000"/>
              </a:buClr>
              <a:buSzPts val="2000"/>
              <a:buFont typeface="Gill Sans"/>
              <a:buNone/>
            </a:pPr>
            <a:r>
              <a:rPr i="0" lang="es-MX" sz="2000" u="none">
                <a:solidFill>
                  <a:srgbClr val="1C4587"/>
                </a:solidFill>
                <a:latin typeface="Ubuntu"/>
                <a:ea typeface="Ubuntu"/>
                <a:cs typeface="Ubuntu"/>
                <a:sym typeface="Ubuntu"/>
              </a:rPr>
              <a:t>Microblogging :</a:t>
            </a:r>
            <a:endParaRPr sz="1200">
              <a:solidFill>
                <a:srgbClr val="1C4587"/>
              </a:solidFill>
              <a:latin typeface="Ubuntu"/>
              <a:ea typeface="Ubuntu"/>
              <a:cs typeface="Ubuntu"/>
              <a:sym typeface="Ubuntu"/>
            </a:endParaRPr>
          </a:p>
          <a:p>
            <a:pPr indent="0" lvl="0" marL="0" marR="0" rtl="0" algn="l">
              <a:lnSpc>
                <a:spcPct val="100000"/>
              </a:lnSpc>
              <a:spcBef>
                <a:spcPts val="0"/>
              </a:spcBef>
              <a:spcAft>
                <a:spcPts val="0"/>
              </a:spcAft>
              <a:buClr>
                <a:schemeClr val="dk1"/>
              </a:buClr>
              <a:buSzPts val="2000"/>
              <a:buFont typeface="Gill Sans"/>
              <a:buNone/>
            </a:pPr>
            <a:r>
              <a:rPr i="0" lang="es-MX" sz="2000" u="none">
                <a:solidFill>
                  <a:schemeClr val="dk1"/>
                </a:solidFill>
                <a:latin typeface="Ubuntu"/>
                <a:ea typeface="Ubuntu"/>
                <a:cs typeface="Ubuntu"/>
                <a:sym typeface="Ubuntu"/>
              </a:rPr>
              <a:t>Son formados por mensajes cortos y links a un video o imagen. </a:t>
            </a:r>
            <a:endParaRPr sz="1200">
              <a:latin typeface="Ubuntu"/>
              <a:ea typeface="Ubuntu"/>
              <a:cs typeface="Ubuntu"/>
              <a:sym typeface="Ubuntu"/>
            </a:endParaRPr>
          </a:p>
          <a:p>
            <a:pPr indent="0" lvl="0" marL="0" marR="0" rtl="0" algn="l">
              <a:lnSpc>
                <a:spcPct val="100000"/>
              </a:lnSpc>
              <a:spcBef>
                <a:spcPts val="0"/>
              </a:spcBef>
              <a:spcAft>
                <a:spcPts val="0"/>
              </a:spcAft>
              <a:buClr>
                <a:schemeClr val="dk1"/>
              </a:buClr>
              <a:buSzPts val="2000"/>
              <a:buFont typeface="Gill Sans"/>
              <a:buNone/>
            </a:pPr>
            <a:r>
              <a:rPr i="0" lang="es-MX" sz="2000" u="none">
                <a:solidFill>
                  <a:schemeClr val="dk1"/>
                </a:solidFill>
                <a:latin typeface="Ubuntu"/>
                <a:ea typeface="Ubuntu"/>
                <a:cs typeface="Ubuntu"/>
                <a:sym typeface="Ubuntu"/>
              </a:rPr>
              <a:t>Cuentas promovidas, tendencias promovidas, y tweets patrocinados. </a:t>
            </a:r>
            <a:endParaRPr sz="1200">
              <a:latin typeface="Ubuntu"/>
              <a:ea typeface="Ubuntu"/>
              <a:cs typeface="Ubuntu"/>
              <a:sym typeface="Ubuntu"/>
            </a:endParaRPr>
          </a:p>
          <a:p>
            <a:pPr indent="0" lvl="0" marL="0" marR="0" rtl="0" algn="l">
              <a:lnSpc>
                <a:spcPct val="100000"/>
              </a:lnSpc>
              <a:spcBef>
                <a:spcPts val="0"/>
              </a:spcBef>
              <a:spcAft>
                <a:spcPts val="0"/>
              </a:spcAft>
              <a:buClr>
                <a:srgbClr val="363636"/>
              </a:buClr>
              <a:buSzPts val="2000"/>
              <a:buFont typeface="Gill Sans"/>
              <a:buNone/>
            </a:pPr>
            <a:r>
              <a:t/>
            </a:r>
            <a:endParaRPr i="0" sz="2000" u="none">
              <a:solidFill>
                <a:schemeClr val="dk1"/>
              </a:solidFill>
              <a:latin typeface="Ubuntu"/>
              <a:ea typeface="Ubuntu"/>
              <a:cs typeface="Ubuntu"/>
              <a:sym typeface="Ubuntu"/>
            </a:endParaRPr>
          </a:p>
          <a:p>
            <a:pPr indent="0" lvl="0" marL="0" marR="0" rtl="0" algn="l">
              <a:lnSpc>
                <a:spcPct val="100000"/>
              </a:lnSpc>
              <a:spcBef>
                <a:spcPts val="0"/>
              </a:spcBef>
              <a:spcAft>
                <a:spcPts val="0"/>
              </a:spcAft>
              <a:buClr>
                <a:srgbClr val="363636"/>
              </a:buClr>
              <a:buSzPts val="2000"/>
              <a:buFont typeface="Gill Sans"/>
              <a:buNone/>
            </a:pPr>
            <a:r>
              <a:t/>
            </a:r>
            <a:endParaRPr i="0" sz="2000" u="none">
              <a:solidFill>
                <a:schemeClr val="dk1"/>
              </a:solidFill>
              <a:latin typeface="Ubuntu"/>
              <a:ea typeface="Ubuntu"/>
              <a:cs typeface="Ubuntu"/>
              <a:sym typeface="Ubuntu"/>
            </a:endParaRPr>
          </a:p>
          <a:p>
            <a:pPr indent="0" lvl="0" marL="0" marR="0" rtl="0" algn="l">
              <a:lnSpc>
                <a:spcPct val="100000"/>
              </a:lnSpc>
              <a:spcBef>
                <a:spcPts val="0"/>
              </a:spcBef>
              <a:spcAft>
                <a:spcPts val="0"/>
              </a:spcAft>
              <a:buClr>
                <a:srgbClr val="FF0000"/>
              </a:buClr>
              <a:buSzPts val="2000"/>
              <a:buFont typeface="Gill Sans"/>
              <a:buNone/>
            </a:pPr>
            <a:r>
              <a:rPr i="0" lang="es-MX" sz="2000" u="none">
                <a:solidFill>
                  <a:srgbClr val="1155CC"/>
                </a:solidFill>
                <a:latin typeface="Ubuntu"/>
                <a:ea typeface="Ubuntu"/>
                <a:cs typeface="Ubuntu"/>
                <a:sym typeface="Ubuntu"/>
              </a:rPr>
              <a:t>Videojuegos Casuales :</a:t>
            </a:r>
            <a:endParaRPr sz="1200">
              <a:solidFill>
                <a:srgbClr val="1155CC"/>
              </a:solidFill>
              <a:latin typeface="Ubuntu"/>
              <a:ea typeface="Ubuntu"/>
              <a:cs typeface="Ubuntu"/>
              <a:sym typeface="Ubuntu"/>
            </a:endParaRPr>
          </a:p>
          <a:p>
            <a:pPr indent="0" lvl="0" marL="0" marR="0" rtl="0" algn="l">
              <a:lnSpc>
                <a:spcPct val="100000"/>
              </a:lnSpc>
              <a:spcBef>
                <a:spcPts val="0"/>
              </a:spcBef>
              <a:spcAft>
                <a:spcPts val="0"/>
              </a:spcAft>
              <a:buClr>
                <a:schemeClr val="dk1"/>
              </a:buClr>
              <a:buSzPts val="2000"/>
              <a:buFont typeface="Gill Sans"/>
              <a:buNone/>
            </a:pPr>
            <a:r>
              <a:rPr i="0" lang="es-MX" sz="2000" u="none">
                <a:solidFill>
                  <a:schemeClr val="dk1"/>
                </a:solidFill>
                <a:latin typeface="Ubuntu"/>
                <a:ea typeface="Ubuntu"/>
                <a:cs typeface="Ubuntu"/>
                <a:sym typeface="Ubuntu"/>
              </a:rPr>
              <a:t>Se garantiza la interacción de los usuarios y el nicho de mercado deseado.</a:t>
            </a:r>
            <a:endParaRPr sz="1200">
              <a:latin typeface="Ubuntu"/>
              <a:ea typeface="Ubuntu"/>
              <a:cs typeface="Ubuntu"/>
              <a:sym typeface="Ubuntu"/>
            </a:endParaRPr>
          </a:p>
          <a:p>
            <a:pPr indent="0" lvl="0" marL="0" marR="0" rtl="0" algn="l">
              <a:lnSpc>
                <a:spcPct val="100000"/>
              </a:lnSpc>
              <a:spcBef>
                <a:spcPts val="0"/>
              </a:spcBef>
              <a:spcAft>
                <a:spcPts val="0"/>
              </a:spcAft>
              <a:buClr>
                <a:schemeClr val="dk1"/>
              </a:buClr>
              <a:buSzPts val="2000"/>
              <a:buFont typeface="Gill Sans"/>
              <a:buNone/>
            </a:pPr>
            <a:r>
              <a:rPr i="0" lang="es-MX" sz="2000" u="none">
                <a:solidFill>
                  <a:schemeClr val="dk1"/>
                </a:solidFill>
                <a:latin typeface="Ubuntu"/>
                <a:ea typeface="Ubuntu"/>
                <a:cs typeface="Ubuntu"/>
                <a:sym typeface="Ubuntu"/>
              </a:rPr>
              <a:t>Anuncios display, generación de ventajas, incorporación de marcas. </a:t>
            </a:r>
            <a:endParaRPr sz="1200">
              <a:latin typeface="Ubuntu"/>
              <a:ea typeface="Ubuntu"/>
              <a:cs typeface="Ubuntu"/>
              <a:sym typeface="Ubuntu"/>
            </a:endParaRPr>
          </a:p>
          <a:p>
            <a:pPr indent="0" lvl="0" marL="0" marR="0" rtl="0" algn="l">
              <a:lnSpc>
                <a:spcPct val="100000"/>
              </a:lnSpc>
              <a:spcBef>
                <a:spcPts val="0"/>
              </a:spcBef>
              <a:spcAft>
                <a:spcPts val="0"/>
              </a:spcAft>
              <a:buClr>
                <a:schemeClr val="dk1"/>
              </a:buClr>
              <a:buSzPts val="2000"/>
              <a:buFont typeface="Gill Sans"/>
              <a:buNone/>
            </a:pPr>
            <a:r>
              <a:rPr i="0" lang="es-MX" sz="2000" u="none">
                <a:solidFill>
                  <a:schemeClr val="dk1"/>
                </a:solidFill>
                <a:latin typeface="Ubuntu"/>
                <a:ea typeface="Ubuntu"/>
                <a:cs typeface="Ubuntu"/>
                <a:sym typeface="Ubuntu"/>
              </a:rPr>
              <a:t>Han surgido ideas muy creativas como la incorporación de marcas a los juegos. </a:t>
            </a:r>
            <a:endParaRPr sz="1200">
              <a:latin typeface="Ubuntu"/>
              <a:ea typeface="Ubuntu"/>
              <a:cs typeface="Ubuntu"/>
              <a:sym typeface="Ubuntu"/>
            </a:endParaRPr>
          </a:p>
          <a:p>
            <a:pPr indent="0" lvl="0" marL="0" marR="0" rtl="0" algn="l">
              <a:lnSpc>
                <a:spcPct val="100000"/>
              </a:lnSpc>
              <a:spcBef>
                <a:spcPts val="0"/>
              </a:spcBef>
              <a:spcAft>
                <a:spcPts val="0"/>
              </a:spcAft>
              <a:buClr>
                <a:schemeClr val="dk1"/>
              </a:buClr>
              <a:buSzPts val="2000"/>
              <a:buFont typeface="Gill Sans"/>
              <a:buNone/>
            </a:pPr>
            <a:r>
              <a:rPr i="0" lang="es-MX" sz="2000" u="none">
                <a:solidFill>
                  <a:schemeClr val="dk1"/>
                </a:solidFill>
                <a:latin typeface="Ubuntu"/>
                <a:ea typeface="Ubuntu"/>
                <a:cs typeface="Ubuntu"/>
                <a:sym typeface="Ubuntu"/>
              </a:rPr>
              <a:t>Método creativo para introducir publicidad. </a:t>
            </a:r>
            <a:endParaRPr sz="1200">
              <a:latin typeface="Ubuntu"/>
              <a:ea typeface="Ubuntu"/>
              <a:cs typeface="Ubuntu"/>
              <a:sym typeface="Ubuntu"/>
            </a:endParaRPr>
          </a:p>
          <a:p>
            <a:pPr indent="0" lvl="0" marL="0" marR="0" rtl="0" algn="just">
              <a:lnSpc>
                <a:spcPct val="100000"/>
              </a:lnSpc>
              <a:spcBef>
                <a:spcPts val="0"/>
              </a:spcBef>
              <a:spcAft>
                <a:spcPts val="0"/>
              </a:spcAft>
              <a:buClr>
                <a:srgbClr val="363636"/>
              </a:buClr>
              <a:buSzPts val="2000"/>
              <a:buFont typeface="Gill Sans"/>
              <a:buNone/>
            </a:pPr>
            <a:r>
              <a:t/>
            </a:r>
            <a:endParaRPr i="0" sz="2000" u="none">
              <a:solidFill>
                <a:schemeClr val="dk1"/>
              </a:solidFill>
              <a:latin typeface="Ubuntu"/>
              <a:ea typeface="Ubuntu"/>
              <a:cs typeface="Ubuntu"/>
              <a:sym typeface="Ubuntu"/>
            </a:endParaRPr>
          </a:p>
          <a:p>
            <a:pPr indent="0" lvl="0" marL="0" marR="0" rtl="0" algn="l">
              <a:lnSpc>
                <a:spcPct val="100000"/>
              </a:lnSpc>
              <a:spcBef>
                <a:spcPts val="0"/>
              </a:spcBef>
              <a:spcAft>
                <a:spcPts val="0"/>
              </a:spcAft>
              <a:buNone/>
            </a:pPr>
            <a:r>
              <a:t/>
            </a:r>
            <a:endParaRPr i="0" sz="2000" u="none">
              <a:solidFill>
                <a:schemeClr val="dk1"/>
              </a:solidFill>
              <a:latin typeface="Ubuntu"/>
              <a:ea typeface="Ubuntu"/>
              <a:cs typeface="Ubuntu"/>
              <a:sym typeface="Ubuntu"/>
            </a:endParaRPr>
          </a:p>
        </p:txBody>
      </p:sp>
      <p:sp>
        <p:nvSpPr>
          <p:cNvPr id="1232" name="Google Shape;1232;p163"/>
          <p:cNvSpPr txBox="1"/>
          <p:nvPr>
            <p:ph type="title"/>
          </p:nvPr>
        </p:nvSpPr>
        <p:spPr>
          <a:xfrm>
            <a:off x="-12" y="305904"/>
            <a:ext cx="9858300" cy="932100"/>
          </a:xfrm>
          <a:prstGeom prst="rect">
            <a:avLst/>
          </a:prstGeom>
          <a:noFill/>
          <a:ln>
            <a:noFill/>
          </a:ln>
        </p:spPr>
        <p:txBody>
          <a:bodyPr anchorCtr="0" anchor="ctr" bIns="43650" lIns="43650" spcFirstLastPara="1" rIns="43650" wrap="square" tIns="43650">
            <a:noAutofit/>
          </a:bodyPr>
          <a:lstStyle/>
          <a:p>
            <a:pPr indent="0" lvl="0" marL="0" rtl="0" algn="ctr">
              <a:lnSpc>
                <a:spcPct val="95000"/>
              </a:lnSpc>
              <a:spcBef>
                <a:spcPts val="0"/>
              </a:spcBef>
              <a:spcAft>
                <a:spcPts val="0"/>
              </a:spcAft>
              <a:buClr>
                <a:srgbClr val="3F691E"/>
              </a:buClr>
              <a:buSzPts val="5800"/>
              <a:buFont typeface="Bodoni"/>
              <a:buNone/>
            </a:pPr>
            <a:r>
              <a:rPr b="1" i="0" lang="es-MX" sz="5800" u="none">
                <a:solidFill>
                  <a:srgbClr val="1C4587"/>
                </a:solidFill>
                <a:latin typeface="Ubuntu"/>
                <a:ea typeface="Ubuntu"/>
                <a:cs typeface="Ubuntu"/>
                <a:sym typeface="Ubuntu"/>
              </a:rPr>
              <a:t>SOCIALMENTE ENFOCADO</a:t>
            </a:r>
            <a:endParaRPr b="1">
              <a:solidFill>
                <a:srgbClr val="1C4587"/>
              </a:solidFill>
              <a:latin typeface="Ubuntu"/>
              <a:ea typeface="Ubuntu"/>
              <a:cs typeface="Ubuntu"/>
              <a:sym typeface="Ubuntu"/>
            </a:endParaRPr>
          </a:p>
        </p:txBody>
      </p:sp>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36" name="Shape 1236"/>
        <p:cNvGrpSpPr/>
        <p:nvPr/>
      </p:nvGrpSpPr>
      <p:grpSpPr>
        <a:xfrm>
          <a:off x="0" y="0"/>
          <a:ext cx="0" cy="0"/>
          <a:chOff x="0" y="0"/>
          <a:chExt cx="0" cy="0"/>
        </a:xfrm>
      </p:grpSpPr>
      <p:pic>
        <p:nvPicPr>
          <p:cNvPr id="1237" name="Google Shape;1237;p164"/>
          <p:cNvPicPr preferRelativeResize="0"/>
          <p:nvPr/>
        </p:nvPicPr>
        <p:blipFill>
          <a:blip r:embed="rId4">
            <a:alphaModFix/>
          </a:blip>
          <a:stretch>
            <a:fillRect/>
          </a:stretch>
        </p:blipFill>
        <p:spPr>
          <a:xfrm rot="5400000">
            <a:off x="2656662" y="-2656664"/>
            <a:ext cx="6857500" cy="12170826"/>
          </a:xfrm>
          <a:prstGeom prst="rect">
            <a:avLst/>
          </a:prstGeom>
          <a:noFill/>
          <a:ln>
            <a:noFill/>
          </a:ln>
        </p:spPr>
      </p:pic>
      <p:sp>
        <p:nvSpPr>
          <p:cNvPr id="1238" name="Google Shape;1238;p164"/>
          <p:cNvSpPr txBox="1"/>
          <p:nvPr>
            <p:ph type="title"/>
          </p:nvPr>
        </p:nvSpPr>
        <p:spPr>
          <a:xfrm>
            <a:off x="304630" y="191072"/>
            <a:ext cx="11361600" cy="1118400"/>
          </a:xfrm>
          <a:prstGeom prst="rect">
            <a:avLst/>
          </a:prstGeom>
          <a:noFill/>
          <a:ln>
            <a:noFill/>
          </a:ln>
        </p:spPr>
        <p:txBody>
          <a:bodyPr anchorCtr="0" anchor="t" bIns="111750" lIns="111750" spcFirstLastPara="1" rIns="111750" wrap="square" tIns="111750">
            <a:spAutoFit/>
          </a:bodyPr>
          <a:lstStyle/>
          <a:p>
            <a:pPr indent="0" lvl="0" marL="0" rtl="0" algn="ctr">
              <a:lnSpc>
                <a:spcPct val="115000"/>
              </a:lnSpc>
              <a:spcBef>
                <a:spcPts val="0"/>
              </a:spcBef>
              <a:spcAft>
                <a:spcPts val="0"/>
              </a:spcAft>
              <a:buClr>
                <a:srgbClr val="FF0000"/>
              </a:buClr>
              <a:buSzPts val="3600"/>
              <a:buFont typeface="Bodoni"/>
              <a:buNone/>
            </a:pPr>
            <a:r>
              <a:rPr b="1" i="0" lang="es-MX" sz="5800" u="none">
                <a:solidFill>
                  <a:schemeClr val="lt1"/>
                </a:solidFill>
                <a:latin typeface="Ubuntu"/>
                <a:ea typeface="Ubuntu"/>
                <a:cs typeface="Ubuntu"/>
                <a:sym typeface="Ubuntu"/>
              </a:rPr>
              <a:t>R</a:t>
            </a:r>
            <a:r>
              <a:rPr b="1" lang="es-MX" sz="5800">
                <a:solidFill>
                  <a:schemeClr val="lt1"/>
                </a:solidFill>
                <a:latin typeface="Ubuntu"/>
                <a:ea typeface="Ubuntu"/>
                <a:cs typeface="Ubuntu"/>
                <a:sym typeface="Ubuntu"/>
              </a:rPr>
              <a:t>EDES SOCIALES</a:t>
            </a:r>
            <a:endParaRPr b="1">
              <a:solidFill>
                <a:schemeClr val="lt1"/>
              </a:solidFill>
              <a:latin typeface="Ubuntu"/>
              <a:ea typeface="Ubuntu"/>
              <a:cs typeface="Ubuntu"/>
              <a:sym typeface="Ubuntu"/>
            </a:endParaRPr>
          </a:p>
        </p:txBody>
      </p:sp>
      <p:pic>
        <p:nvPicPr>
          <p:cNvPr id="1239" name="Google Shape;1239;p164"/>
          <p:cNvPicPr preferRelativeResize="0"/>
          <p:nvPr/>
        </p:nvPicPr>
        <p:blipFill rotWithShape="1">
          <a:blip r:embed="rId5">
            <a:alphaModFix/>
          </a:blip>
          <a:srcRect b="0" l="0" r="0" t="0"/>
          <a:stretch/>
        </p:blipFill>
        <p:spPr>
          <a:xfrm>
            <a:off x="0" y="2115000"/>
            <a:ext cx="12192000" cy="3570078"/>
          </a:xfrm>
          <a:prstGeom prst="rect">
            <a:avLst/>
          </a:prstGeom>
          <a:noFill/>
          <a:ln>
            <a:noFill/>
          </a:ln>
        </p:spPr>
      </p:pic>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243" name="Shape 1243"/>
        <p:cNvGrpSpPr/>
        <p:nvPr/>
      </p:nvGrpSpPr>
      <p:grpSpPr>
        <a:xfrm>
          <a:off x="0" y="0"/>
          <a:ext cx="0" cy="0"/>
          <a:chOff x="0" y="0"/>
          <a:chExt cx="0" cy="0"/>
        </a:xfrm>
      </p:grpSpPr>
      <p:sp>
        <p:nvSpPr>
          <p:cNvPr id="1244" name="Google Shape;1244;p165"/>
          <p:cNvSpPr txBox="1"/>
          <p:nvPr>
            <p:ph type="title"/>
          </p:nvPr>
        </p:nvSpPr>
        <p:spPr>
          <a:xfrm>
            <a:off x="844825" y="265250"/>
            <a:ext cx="9972300" cy="1491900"/>
          </a:xfrm>
          <a:prstGeom prst="rect">
            <a:avLst/>
          </a:prstGeom>
          <a:noFill/>
          <a:ln>
            <a:noFill/>
          </a:ln>
        </p:spPr>
        <p:txBody>
          <a:bodyPr anchorCtr="0" anchor="ctr" bIns="43650" lIns="43650" spcFirstLastPara="1" rIns="43650" wrap="square" tIns="43650">
            <a:spAutoFit/>
          </a:bodyPr>
          <a:lstStyle/>
          <a:p>
            <a:pPr indent="0" lvl="0" marL="0" rtl="0" algn="ctr">
              <a:lnSpc>
                <a:spcPct val="95000"/>
              </a:lnSpc>
              <a:spcBef>
                <a:spcPts val="0"/>
              </a:spcBef>
              <a:spcAft>
                <a:spcPts val="0"/>
              </a:spcAft>
              <a:buClr>
                <a:srgbClr val="671D00"/>
              </a:buClr>
              <a:buSzPts val="5800"/>
              <a:buFont typeface="Bodoni"/>
              <a:buNone/>
            </a:pPr>
            <a:r>
              <a:rPr b="1" i="0" lang="es-MX" sz="4800" u="none">
                <a:solidFill>
                  <a:srgbClr val="073763"/>
                </a:solidFill>
                <a:latin typeface="Ubuntu"/>
                <a:ea typeface="Ubuntu"/>
                <a:cs typeface="Ubuntu"/>
                <a:sym typeface="Ubuntu"/>
              </a:rPr>
              <a:t>CONSEJOS GENERALES PARA REDES SOCIALES</a:t>
            </a:r>
            <a:endParaRPr b="1" sz="4800">
              <a:solidFill>
                <a:srgbClr val="073763"/>
              </a:solidFill>
              <a:latin typeface="Ubuntu"/>
              <a:ea typeface="Ubuntu"/>
              <a:cs typeface="Ubuntu"/>
              <a:sym typeface="Ubuntu"/>
            </a:endParaRPr>
          </a:p>
        </p:txBody>
      </p:sp>
      <p:sp>
        <p:nvSpPr>
          <p:cNvPr id="1245" name="Google Shape;1245;p165"/>
          <p:cNvSpPr txBox="1"/>
          <p:nvPr/>
        </p:nvSpPr>
        <p:spPr>
          <a:xfrm>
            <a:off x="2267850" y="1977350"/>
            <a:ext cx="7756200" cy="2981400"/>
          </a:xfrm>
          <a:prstGeom prst="rect">
            <a:avLst/>
          </a:prstGeom>
          <a:solidFill>
            <a:srgbClr val="CFE2F3"/>
          </a:solidFill>
          <a:ln cap="flat" cmpd="sng" w="38100">
            <a:solidFill>
              <a:srgbClr val="D9EAD3"/>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MX" sz="2300">
                <a:solidFill>
                  <a:srgbClr val="1C4587"/>
                </a:solidFill>
                <a:latin typeface="Ubuntu"/>
                <a:ea typeface="Ubuntu"/>
                <a:cs typeface="Ubuntu"/>
                <a:sym typeface="Ubuntu"/>
              </a:rPr>
              <a:t>-Diferenciar entre hecho y opinión.</a:t>
            </a:r>
            <a:endParaRPr sz="2300">
              <a:solidFill>
                <a:srgbClr val="1C4587"/>
              </a:solidFill>
              <a:latin typeface="Ubuntu"/>
              <a:ea typeface="Ubuntu"/>
              <a:cs typeface="Ubuntu"/>
              <a:sym typeface="Ubuntu"/>
            </a:endParaRPr>
          </a:p>
          <a:p>
            <a:pPr indent="0" lvl="0" marL="0" rtl="0" algn="l">
              <a:lnSpc>
                <a:spcPct val="115000"/>
              </a:lnSpc>
              <a:spcBef>
                <a:spcPts val="0"/>
              </a:spcBef>
              <a:spcAft>
                <a:spcPts val="0"/>
              </a:spcAft>
              <a:buNone/>
            </a:pPr>
            <a:r>
              <a:rPr lang="es-MX" sz="2300">
                <a:solidFill>
                  <a:srgbClr val="1C4587"/>
                </a:solidFill>
                <a:latin typeface="Ubuntu"/>
                <a:ea typeface="Ubuntu"/>
                <a:cs typeface="Ubuntu"/>
                <a:sym typeface="Ubuntu"/>
              </a:rPr>
              <a:t>-Transparencia en las respuestas.</a:t>
            </a:r>
            <a:endParaRPr sz="2300">
              <a:solidFill>
                <a:srgbClr val="1C4587"/>
              </a:solidFill>
              <a:latin typeface="Ubuntu"/>
              <a:ea typeface="Ubuntu"/>
              <a:cs typeface="Ubuntu"/>
              <a:sym typeface="Ubuntu"/>
            </a:endParaRPr>
          </a:p>
          <a:p>
            <a:pPr indent="0" lvl="0" marL="0" rtl="0" algn="l">
              <a:lnSpc>
                <a:spcPct val="115000"/>
              </a:lnSpc>
              <a:spcBef>
                <a:spcPts val="0"/>
              </a:spcBef>
              <a:spcAft>
                <a:spcPts val="0"/>
              </a:spcAft>
              <a:buNone/>
            </a:pPr>
            <a:r>
              <a:rPr lang="es-MX" sz="2300">
                <a:solidFill>
                  <a:srgbClr val="1C4587"/>
                </a:solidFill>
                <a:latin typeface="Ubuntu"/>
                <a:ea typeface="Ubuntu"/>
                <a:cs typeface="Ubuntu"/>
                <a:sym typeface="Ubuntu"/>
              </a:rPr>
              <a:t>-Representar a la imagen de la marca.</a:t>
            </a:r>
            <a:endParaRPr sz="2300">
              <a:solidFill>
                <a:srgbClr val="1C4587"/>
              </a:solidFill>
              <a:latin typeface="Ubuntu"/>
              <a:ea typeface="Ubuntu"/>
              <a:cs typeface="Ubuntu"/>
              <a:sym typeface="Ubuntu"/>
            </a:endParaRPr>
          </a:p>
          <a:p>
            <a:pPr indent="0" lvl="0" marL="0" rtl="0" algn="l">
              <a:lnSpc>
                <a:spcPct val="115000"/>
              </a:lnSpc>
              <a:spcBef>
                <a:spcPts val="0"/>
              </a:spcBef>
              <a:spcAft>
                <a:spcPts val="0"/>
              </a:spcAft>
              <a:buNone/>
            </a:pPr>
            <a:r>
              <a:rPr lang="es-MX" sz="2300">
                <a:solidFill>
                  <a:srgbClr val="1C4587"/>
                </a:solidFill>
                <a:latin typeface="Ubuntu"/>
                <a:ea typeface="Ubuntu"/>
                <a:cs typeface="Ubuntu"/>
                <a:sym typeface="Ubuntu"/>
              </a:rPr>
              <a:t>-Comunicación directa entre consumidor y marca.</a:t>
            </a:r>
            <a:endParaRPr sz="2300">
              <a:solidFill>
                <a:srgbClr val="1C4587"/>
              </a:solidFill>
              <a:latin typeface="Ubuntu"/>
              <a:ea typeface="Ubuntu"/>
              <a:cs typeface="Ubuntu"/>
              <a:sym typeface="Ubuntu"/>
            </a:endParaRPr>
          </a:p>
          <a:p>
            <a:pPr indent="0" lvl="0" marL="0" rtl="0" algn="l">
              <a:lnSpc>
                <a:spcPct val="115000"/>
              </a:lnSpc>
              <a:spcBef>
                <a:spcPts val="0"/>
              </a:spcBef>
              <a:spcAft>
                <a:spcPts val="0"/>
              </a:spcAft>
              <a:buNone/>
            </a:pPr>
            <a:r>
              <a:rPr lang="es-MX" sz="2300">
                <a:solidFill>
                  <a:srgbClr val="1C4587"/>
                </a:solidFill>
                <a:latin typeface="Ubuntu"/>
                <a:ea typeface="Ubuntu"/>
                <a:cs typeface="Ubuntu"/>
                <a:sym typeface="Ubuntu"/>
              </a:rPr>
              <a:t>-Aceptar críticas y sugerencias.</a:t>
            </a:r>
            <a:endParaRPr sz="2300">
              <a:solidFill>
                <a:srgbClr val="1C4587"/>
              </a:solidFill>
              <a:latin typeface="Ubuntu"/>
              <a:ea typeface="Ubuntu"/>
              <a:cs typeface="Ubuntu"/>
              <a:sym typeface="Ubuntu"/>
            </a:endParaRPr>
          </a:p>
          <a:p>
            <a:pPr indent="0" lvl="0" marL="0" rtl="0" algn="l">
              <a:lnSpc>
                <a:spcPct val="115000"/>
              </a:lnSpc>
              <a:spcBef>
                <a:spcPts val="0"/>
              </a:spcBef>
              <a:spcAft>
                <a:spcPts val="0"/>
              </a:spcAft>
              <a:buClr>
                <a:schemeClr val="dk1"/>
              </a:buClr>
              <a:buSzPts val="1100"/>
              <a:buFont typeface="Arial"/>
              <a:buNone/>
            </a:pPr>
            <a:r>
              <a:rPr lang="es-MX" sz="2300">
                <a:solidFill>
                  <a:srgbClr val="1C4587"/>
                </a:solidFill>
                <a:latin typeface="Ubuntu"/>
                <a:ea typeface="Ubuntu"/>
                <a:cs typeface="Ubuntu"/>
                <a:sym typeface="Ubuntu"/>
              </a:rPr>
              <a:t>-Aprender de los errores.</a:t>
            </a:r>
            <a:endParaRPr sz="2300">
              <a:solidFill>
                <a:srgbClr val="1C4587"/>
              </a:solidFill>
              <a:latin typeface="Ubuntu"/>
              <a:ea typeface="Ubuntu"/>
              <a:cs typeface="Ubuntu"/>
              <a:sym typeface="Ubuntu"/>
            </a:endParaRPr>
          </a:p>
          <a:p>
            <a:pPr indent="0" lvl="0" marL="0" rtl="0" algn="l">
              <a:lnSpc>
                <a:spcPct val="115000"/>
              </a:lnSpc>
              <a:spcBef>
                <a:spcPts val="0"/>
              </a:spcBef>
              <a:spcAft>
                <a:spcPts val="0"/>
              </a:spcAft>
              <a:buClr>
                <a:schemeClr val="dk1"/>
              </a:buClr>
              <a:buSzPts val="1100"/>
              <a:buFont typeface="Arial"/>
              <a:buNone/>
            </a:pPr>
            <a:r>
              <a:rPr lang="es-MX" sz="2300">
                <a:solidFill>
                  <a:srgbClr val="1C4587"/>
                </a:solidFill>
                <a:latin typeface="Ubuntu"/>
                <a:ea typeface="Ubuntu"/>
                <a:cs typeface="Ubuntu"/>
                <a:sym typeface="Ubuntu"/>
              </a:rPr>
              <a:t>-Tener presentes los copyrights.</a:t>
            </a:r>
            <a:endParaRPr sz="2300">
              <a:solidFill>
                <a:srgbClr val="1C4587"/>
              </a:solidFill>
              <a:latin typeface="Ubuntu"/>
              <a:ea typeface="Ubuntu"/>
              <a:cs typeface="Ubuntu"/>
              <a:sym typeface="Ubuntu"/>
            </a:endParaRPr>
          </a:p>
        </p:txBody>
      </p:sp>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249" name="Shape 1249"/>
        <p:cNvGrpSpPr/>
        <p:nvPr/>
      </p:nvGrpSpPr>
      <p:grpSpPr>
        <a:xfrm>
          <a:off x="0" y="0"/>
          <a:ext cx="0" cy="0"/>
          <a:chOff x="0" y="0"/>
          <a:chExt cx="0" cy="0"/>
        </a:xfrm>
      </p:grpSpPr>
      <p:pic>
        <p:nvPicPr>
          <p:cNvPr id="1250" name="Google Shape;1250;p166"/>
          <p:cNvPicPr preferRelativeResize="0"/>
          <p:nvPr/>
        </p:nvPicPr>
        <p:blipFill>
          <a:blip r:embed="rId3">
            <a:alphaModFix/>
          </a:blip>
          <a:stretch>
            <a:fillRect/>
          </a:stretch>
        </p:blipFill>
        <p:spPr>
          <a:xfrm>
            <a:off x="0" y="0"/>
            <a:ext cx="4515841" cy="6858000"/>
          </a:xfrm>
          <a:prstGeom prst="rect">
            <a:avLst/>
          </a:prstGeom>
          <a:noFill/>
          <a:ln>
            <a:noFill/>
          </a:ln>
        </p:spPr>
      </p:pic>
      <p:sp>
        <p:nvSpPr>
          <p:cNvPr id="1251" name="Google Shape;1251;p166"/>
          <p:cNvSpPr txBox="1"/>
          <p:nvPr>
            <p:ph type="title"/>
          </p:nvPr>
        </p:nvSpPr>
        <p:spPr>
          <a:xfrm>
            <a:off x="100775" y="20535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s-MX" sz="6000">
                <a:solidFill>
                  <a:srgbClr val="F3F3F3"/>
                </a:solidFill>
                <a:latin typeface="Ubuntu"/>
                <a:ea typeface="Ubuntu"/>
                <a:cs typeface="Ubuntu"/>
                <a:sym typeface="Ubuntu"/>
              </a:rPr>
              <a:t>    Relacione</a:t>
            </a:r>
            <a:r>
              <a:rPr b="1" lang="es-MX" sz="6000">
                <a:solidFill>
                  <a:srgbClr val="0B5394"/>
                </a:solidFill>
                <a:latin typeface="Ubuntu"/>
                <a:ea typeface="Ubuntu"/>
                <a:cs typeface="Ubuntu"/>
                <a:sym typeface="Ubuntu"/>
              </a:rPr>
              <a:t>s Públicas</a:t>
            </a:r>
            <a:endParaRPr b="1" sz="6000">
              <a:solidFill>
                <a:srgbClr val="0B5394"/>
              </a:solidFill>
              <a:latin typeface="Ubuntu"/>
              <a:ea typeface="Ubuntu"/>
              <a:cs typeface="Ubuntu"/>
              <a:sym typeface="Ubuntu"/>
            </a:endParaRPr>
          </a:p>
        </p:txBody>
      </p:sp>
      <p:sp>
        <p:nvSpPr>
          <p:cNvPr id="1252" name="Google Shape;1252;p166"/>
          <p:cNvSpPr txBox="1"/>
          <p:nvPr/>
        </p:nvSpPr>
        <p:spPr>
          <a:xfrm>
            <a:off x="4639575" y="2512425"/>
            <a:ext cx="7481100" cy="1459200"/>
          </a:xfrm>
          <a:prstGeom prst="rect">
            <a:avLst/>
          </a:prstGeom>
          <a:noFill/>
          <a:ln>
            <a:noFill/>
          </a:ln>
        </p:spPr>
        <p:txBody>
          <a:bodyPr anchorCtr="0" anchor="t" bIns="91425" lIns="91425" spcFirstLastPara="1" rIns="91425" wrap="square" tIns="91425">
            <a:spAutoFit/>
          </a:bodyPr>
          <a:lstStyle/>
          <a:p>
            <a:pPr indent="-267970" lvl="0" marL="274320" rtl="0" algn="just">
              <a:lnSpc>
                <a:spcPct val="90000"/>
              </a:lnSpc>
              <a:spcBef>
                <a:spcPts val="0"/>
              </a:spcBef>
              <a:spcAft>
                <a:spcPts val="0"/>
              </a:spcAft>
              <a:buClr>
                <a:srgbClr val="0A0A0A"/>
              </a:buClr>
              <a:buSzPts val="1580"/>
              <a:buFont typeface="Ubuntu"/>
              <a:buChar char="●"/>
            </a:pPr>
            <a:r>
              <a:rPr lang="es-MX" sz="2300">
                <a:solidFill>
                  <a:srgbClr val="0A0A0A"/>
                </a:solidFill>
                <a:latin typeface="Ubuntu"/>
                <a:ea typeface="Ubuntu"/>
                <a:cs typeface="Ubuntu"/>
                <a:sym typeface="Ubuntu"/>
              </a:rPr>
              <a:t>La labor del responsable de relaciones públicas es encaminar los esfuerzos para mejorar las relaciones y la imagen de la empresa, a la vez que obtiene resultados positivos en el futuro </a:t>
            </a:r>
            <a:endParaRPr sz="1300">
              <a:solidFill>
                <a:srgbClr val="0A0A0A"/>
              </a:solidFill>
              <a:latin typeface="Ubuntu"/>
              <a:ea typeface="Ubuntu"/>
              <a:cs typeface="Ubuntu"/>
              <a:sym typeface="Ubuntu"/>
            </a:endParaRPr>
          </a:p>
        </p:txBody>
      </p:sp>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257" name="Shape 1257"/>
        <p:cNvGrpSpPr/>
        <p:nvPr/>
      </p:nvGrpSpPr>
      <p:grpSpPr>
        <a:xfrm>
          <a:off x="0" y="0"/>
          <a:ext cx="0" cy="0"/>
          <a:chOff x="0" y="0"/>
          <a:chExt cx="0" cy="0"/>
        </a:xfrm>
      </p:grpSpPr>
      <p:pic>
        <p:nvPicPr>
          <p:cNvPr descr="http://www.gcretailindetail.com/adm/upload/merchandising.jpg" id="1258" name="Google Shape;1258;p167"/>
          <p:cNvPicPr preferRelativeResize="0"/>
          <p:nvPr/>
        </p:nvPicPr>
        <p:blipFill rotWithShape="1">
          <a:blip r:embed="rId3">
            <a:alphaModFix amt="70000"/>
          </a:blip>
          <a:srcRect b="0" l="0" r="0" t="0"/>
          <a:stretch/>
        </p:blipFill>
        <p:spPr>
          <a:xfrm>
            <a:off x="1133475" y="0"/>
            <a:ext cx="11058525" cy="6858000"/>
          </a:xfrm>
          <a:prstGeom prst="rect">
            <a:avLst/>
          </a:prstGeom>
          <a:noFill/>
          <a:ln>
            <a:noFill/>
          </a:ln>
          <a:effectLst>
            <a:outerShdw blurRad="57150" rotWithShape="0" algn="bl" dir="5400000" dist="19050">
              <a:srgbClr val="000000">
                <a:alpha val="50000"/>
              </a:srgbClr>
            </a:outerShdw>
          </a:effectLst>
        </p:spPr>
      </p:pic>
      <p:sp>
        <p:nvSpPr>
          <p:cNvPr id="1259" name="Google Shape;1259;p167"/>
          <p:cNvSpPr txBox="1"/>
          <p:nvPr/>
        </p:nvSpPr>
        <p:spPr>
          <a:xfrm>
            <a:off x="1339025" y="178850"/>
            <a:ext cx="5528400" cy="3724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FF33CC"/>
              </a:buClr>
              <a:buSzPts val="4400"/>
              <a:buFont typeface="Arimo"/>
              <a:buNone/>
            </a:pPr>
            <a:r>
              <a:rPr b="1" i="0" lang="es-MX" sz="4800" u="none">
                <a:solidFill>
                  <a:srgbClr val="CFE2F3"/>
                </a:solidFill>
                <a:latin typeface="Ubuntu"/>
                <a:ea typeface="Ubuntu"/>
                <a:cs typeface="Ubuntu"/>
                <a:sym typeface="Ubuntu"/>
              </a:rPr>
              <a:t>MERCHANDISING</a:t>
            </a:r>
            <a:endParaRPr b="1" sz="4800">
              <a:solidFill>
                <a:srgbClr val="CFE2F3"/>
              </a:solidFill>
              <a:latin typeface="Ubuntu"/>
              <a:ea typeface="Ubuntu"/>
              <a:cs typeface="Ubuntu"/>
              <a:sym typeface="Ubuntu"/>
            </a:endParaRPr>
          </a:p>
          <a:p>
            <a:pPr indent="0" lvl="0" marL="0" marR="0" rtl="0" algn="just">
              <a:lnSpc>
                <a:spcPct val="100000"/>
              </a:lnSpc>
              <a:spcBef>
                <a:spcPts val="0"/>
              </a:spcBef>
              <a:spcAft>
                <a:spcPts val="0"/>
              </a:spcAft>
              <a:buClr>
                <a:schemeClr val="dk1"/>
              </a:buClr>
              <a:buSzPts val="2000"/>
              <a:buFont typeface="Arial"/>
              <a:buNone/>
            </a:pPr>
            <a:r>
              <a:t/>
            </a:r>
            <a:endParaRPr i="0" sz="2000" u="none">
              <a:solidFill>
                <a:schemeClr val="lt1"/>
              </a:solidFill>
              <a:latin typeface="Ubuntu"/>
              <a:ea typeface="Ubuntu"/>
              <a:cs typeface="Ubuntu"/>
              <a:sym typeface="Ubuntu"/>
            </a:endParaRPr>
          </a:p>
          <a:p>
            <a:pPr indent="0" lvl="0" marL="0" marR="0" rtl="0" algn="just">
              <a:lnSpc>
                <a:spcPct val="100000"/>
              </a:lnSpc>
              <a:spcBef>
                <a:spcPts val="0"/>
              </a:spcBef>
              <a:spcAft>
                <a:spcPts val="0"/>
              </a:spcAft>
              <a:buClr>
                <a:srgbClr val="606060"/>
              </a:buClr>
              <a:buSzPts val="2400"/>
              <a:buFont typeface="Arimo"/>
              <a:buNone/>
            </a:pPr>
            <a:r>
              <a:rPr i="0" lang="es-MX" sz="2400" u="none">
                <a:solidFill>
                  <a:schemeClr val="lt1"/>
                </a:solidFill>
                <a:latin typeface="Ubuntu"/>
                <a:ea typeface="Ubuntu"/>
                <a:cs typeface="Ubuntu"/>
                <a:sym typeface="Ubuntu"/>
              </a:rPr>
              <a:t>El </a:t>
            </a:r>
            <a:r>
              <a:rPr i="1" lang="es-MX" sz="2400" u="none">
                <a:solidFill>
                  <a:schemeClr val="lt1"/>
                </a:solidFill>
                <a:latin typeface="Ubuntu"/>
                <a:ea typeface="Ubuntu"/>
                <a:cs typeface="Ubuntu"/>
                <a:sym typeface="Ubuntu"/>
              </a:rPr>
              <a:t>merchandising</a:t>
            </a:r>
            <a:r>
              <a:rPr i="0" lang="es-MX" sz="2400" u="none">
                <a:solidFill>
                  <a:schemeClr val="lt1"/>
                </a:solidFill>
                <a:latin typeface="Ubuntu"/>
                <a:ea typeface="Ubuntu"/>
                <a:cs typeface="Ubuntu"/>
                <a:sym typeface="Ubuntu"/>
              </a:rPr>
              <a:t> es el conjunto de técnicas que se pueden utilizar para optimizar el punto de venta.</a:t>
            </a:r>
            <a:endParaRPr sz="2400">
              <a:solidFill>
                <a:schemeClr val="lt1"/>
              </a:solidFill>
              <a:latin typeface="Ubuntu"/>
              <a:ea typeface="Ubuntu"/>
              <a:cs typeface="Ubuntu"/>
              <a:sym typeface="Ubuntu"/>
            </a:endParaRPr>
          </a:p>
          <a:p>
            <a:pPr indent="0" lvl="0" marL="0" marR="0" rtl="0" algn="just">
              <a:lnSpc>
                <a:spcPct val="100000"/>
              </a:lnSpc>
              <a:spcBef>
                <a:spcPts val="0"/>
              </a:spcBef>
              <a:spcAft>
                <a:spcPts val="0"/>
              </a:spcAft>
              <a:buClr>
                <a:srgbClr val="606060"/>
              </a:buClr>
              <a:buSzPts val="2400"/>
              <a:buFont typeface="Arimo"/>
              <a:buNone/>
            </a:pPr>
            <a:r>
              <a:rPr i="0" lang="es-MX" sz="2400" u="none">
                <a:solidFill>
                  <a:schemeClr val="lt1"/>
                </a:solidFill>
                <a:latin typeface="Ubuntu"/>
                <a:ea typeface="Ubuntu"/>
                <a:cs typeface="Ubuntu"/>
                <a:sym typeface="Ubuntu"/>
              </a:rPr>
              <a:t> </a:t>
            </a:r>
            <a:endParaRPr sz="2400">
              <a:solidFill>
                <a:schemeClr val="lt1"/>
              </a:solidFill>
              <a:latin typeface="Ubuntu"/>
              <a:ea typeface="Ubuntu"/>
              <a:cs typeface="Ubuntu"/>
              <a:sym typeface="Ubuntu"/>
            </a:endParaRPr>
          </a:p>
          <a:p>
            <a:pPr indent="0" lvl="0" marL="0" marR="0" rtl="0" algn="just">
              <a:lnSpc>
                <a:spcPct val="100000"/>
              </a:lnSpc>
              <a:spcBef>
                <a:spcPts val="0"/>
              </a:spcBef>
              <a:spcAft>
                <a:spcPts val="0"/>
              </a:spcAft>
              <a:buClr>
                <a:srgbClr val="606060"/>
              </a:buClr>
              <a:buSzPts val="2400"/>
              <a:buFont typeface="Arimo"/>
              <a:buNone/>
            </a:pPr>
            <a:r>
              <a:rPr i="0" lang="es-MX" sz="2400" u="none">
                <a:solidFill>
                  <a:schemeClr val="lt1"/>
                </a:solidFill>
                <a:latin typeface="Ubuntu"/>
                <a:ea typeface="Ubuntu"/>
                <a:cs typeface="Ubuntu"/>
                <a:sym typeface="Ubuntu"/>
              </a:rPr>
              <a:t>En un sentido amplio distinguimos el </a:t>
            </a:r>
            <a:r>
              <a:rPr i="1" lang="es-MX" sz="2400" u="none">
                <a:solidFill>
                  <a:schemeClr val="lt1"/>
                </a:solidFill>
                <a:latin typeface="Ubuntu"/>
                <a:ea typeface="Ubuntu"/>
                <a:cs typeface="Ubuntu"/>
                <a:sym typeface="Ubuntu"/>
              </a:rPr>
              <a:t>merchandising</a:t>
            </a:r>
            <a:r>
              <a:rPr i="0" lang="es-MX" sz="2400" u="none">
                <a:solidFill>
                  <a:schemeClr val="lt1"/>
                </a:solidFill>
                <a:latin typeface="Ubuntu"/>
                <a:ea typeface="Ubuntu"/>
                <a:cs typeface="Ubuntu"/>
                <a:sym typeface="Ubuntu"/>
              </a:rPr>
              <a:t> exterior y el interior.</a:t>
            </a:r>
            <a:endParaRPr sz="2400">
              <a:solidFill>
                <a:schemeClr val="lt1"/>
              </a:solidFill>
              <a:latin typeface="Ubuntu"/>
              <a:ea typeface="Ubuntu"/>
              <a:cs typeface="Ubuntu"/>
              <a:sym typeface="Ubuntu"/>
            </a:endParaRPr>
          </a:p>
          <a:p>
            <a:pPr indent="0" lvl="0" marL="0" marR="0" rtl="0" algn="l">
              <a:lnSpc>
                <a:spcPct val="100000"/>
              </a:lnSpc>
              <a:spcBef>
                <a:spcPts val="0"/>
              </a:spcBef>
              <a:spcAft>
                <a:spcPts val="0"/>
              </a:spcAft>
              <a:buNone/>
            </a:pPr>
            <a:r>
              <a:t/>
            </a:r>
            <a:endParaRPr i="0" sz="2400" u="none">
              <a:solidFill>
                <a:srgbClr val="191919"/>
              </a:solidFill>
              <a:latin typeface="Ubuntu"/>
              <a:ea typeface="Ubuntu"/>
              <a:cs typeface="Ubuntu"/>
              <a:sym typeface="Ubuntu"/>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AD1DC"/>
        </a:solidFill>
      </p:bgPr>
    </p:bg>
    <p:spTree>
      <p:nvGrpSpPr>
        <p:cNvPr id="226" name="Shape 226"/>
        <p:cNvGrpSpPr/>
        <p:nvPr/>
      </p:nvGrpSpPr>
      <p:grpSpPr>
        <a:xfrm>
          <a:off x="0" y="0"/>
          <a:ext cx="0" cy="0"/>
          <a:chOff x="0" y="0"/>
          <a:chExt cx="0" cy="0"/>
        </a:xfrm>
      </p:grpSpPr>
      <p:pic>
        <p:nvPicPr>
          <p:cNvPr id="227" name="Google Shape;227;p33"/>
          <p:cNvPicPr preferRelativeResize="0"/>
          <p:nvPr/>
        </p:nvPicPr>
        <p:blipFill>
          <a:blip r:embed="rId3">
            <a:alphaModFix amt="60000"/>
          </a:blip>
          <a:stretch>
            <a:fillRect/>
          </a:stretch>
        </p:blipFill>
        <p:spPr>
          <a:xfrm>
            <a:off x="-72975" y="0"/>
            <a:ext cx="6858000" cy="6858000"/>
          </a:xfrm>
          <a:prstGeom prst="rect">
            <a:avLst/>
          </a:prstGeom>
          <a:noFill/>
          <a:ln>
            <a:noFill/>
          </a:ln>
        </p:spPr>
      </p:pic>
      <p:sp>
        <p:nvSpPr>
          <p:cNvPr id="228" name="Google Shape;228;p33"/>
          <p:cNvSpPr txBox="1"/>
          <p:nvPr>
            <p:ph idx="1" type="body"/>
          </p:nvPr>
        </p:nvSpPr>
        <p:spPr>
          <a:xfrm>
            <a:off x="152400" y="6370200"/>
            <a:ext cx="10515600" cy="400200"/>
          </a:xfrm>
          <a:prstGeom prst="rect">
            <a:avLst/>
          </a:prstGeom>
        </p:spPr>
        <p:txBody>
          <a:bodyPr anchorCtr="0" anchor="t" bIns="45700" lIns="91425" spcFirstLastPara="1" rIns="91425" wrap="square" tIns="45700">
            <a:spAutoFit/>
          </a:bodyPr>
          <a:lstStyle/>
          <a:p>
            <a:pPr indent="0" lvl="0" marL="0" rtl="0" algn="just">
              <a:lnSpc>
                <a:spcPct val="100000"/>
              </a:lnSpc>
              <a:spcBef>
                <a:spcPts val="0"/>
              </a:spcBef>
              <a:spcAft>
                <a:spcPts val="0"/>
              </a:spcAft>
              <a:buNone/>
            </a:pPr>
            <a:r>
              <a:t/>
            </a:r>
            <a:endParaRPr sz="1000">
              <a:solidFill>
                <a:schemeClr val="dk1"/>
              </a:solidFill>
              <a:highlight>
                <a:srgbClr val="FFFFFF"/>
              </a:highlight>
            </a:endParaRPr>
          </a:p>
          <a:p>
            <a:pPr indent="0" lvl="0" marL="0" rtl="0" algn="just">
              <a:lnSpc>
                <a:spcPct val="100000"/>
              </a:lnSpc>
              <a:spcBef>
                <a:spcPts val="0"/>
              </a:spcBef>
              <a:spcAft>
                <a:spcPts val="0"/>
              </a:spcAft>
              <a:buClr>
                <a:schemeClr val="dk1"/>
              </a:buClr>
              <a:buSzPts val="1100"/>
              <a:buFont typeface="Arial"/>
              <a:buNone/>
            </a:pPr>
            <a:r>
              <a:rPr lang="es-MX" sz="1000">
                <a:solidFill>
                  <a:schemeClr val="dk1"/>
                </a:solidFill>
                <a:highlight>
                  <a:srgbClr val="FFFFFF"/>
                </a:highlight>
              </a:rPr>
              <a:t>Fuente</a:t>
            </a:r>
            <a:r>
              <a:rPr lang="es-MX" sz="900">
                <a:solidFill>
                  <a:schemeClr val="dk1"/>
                </a:solidFill>
                <a:highlight>
                  <a:srgbClr val="FFFFFF"/>
                </a:highlight>
              </a:rPr>
              <a:t>: Miami and School  Madrid, </a:t>
            </a:r>
            <a:r>
              <a:rPr lang="es-MX" sz="900">
                <a:solidFill>
                  <a:srgbClr val="0A0A0A"/>
                </a:solidFill>
                <a:highlight>
                  <a:srgbClr val="FFFFFF"/>
                </a:highlight>
              </a:rPr>
              <a:t>Consejos para trabajar en una agencia de publicidad, Marzo 2020, encontrado en  </a:t>
            </a:r>
            <a:r>
              <a:rPr lang="es-MX" sz="900" u="sng">
                <a:solidFill>
                  <a:srgbClr val="1155CC"/>
                </a:solidFill>
                <a:highlight>
                  <a:srgbClr val="FFFFFF"/>
                </a:highlight>
                <a:hlinkClick r:id="rId4">
                  <a:extLst>
                    <a:ext uri="{A12FA001-AC4F-418D-AE19-62706E023703}">
                      <ahyp:hlinkClr val="tx"/>
                    </a:ext>
                  </a:extLst>
                </a:hlinkClick>
              </a:rPr>
              <a:t>https://miamiadschool.es/trabajar-en-agencia-publicidad/</a:t>
            </a:r>
            <a:r>
              <a:rPr lang="es-MX" sz="1000">
                <a:solidFill>
                  <a:schemeClr val="dk1"/>
                </a:solidFill>
                <a:highlight>
                  <a:srgbClr val="FFFFFF"/>
                </a:highlight>
              </a:rPr>
              <a:t>.</a:t>
            </a:r>
            <a:endParaRPr/>
          </a:p>
        </p:txBody>
      </p:sp>
      <p:pic>
        <p:nvPicPr>
          <p:cNvPr id="229" name="Google Shape;229;p33"/>
          <p:cNvPicPr preferRelativeResize="0"/>
          <p:nvPr/>
        </p:nvPicPr>
        <p:blipFill>
          <a:blip r:embed="rId5">
            <a:alphaModFix/>
          </a:blip>
          <a:stretch>
            <a:fillRect/>
          </a:stretch>
        </p:blipFill>
        <p:spPr>
          <a:xfrm>
            <a:off x="2330225" y="0"/>
            <a:ext cx="8488302" cy="6370200"/>
          </a:xfrm>
          <a:prstGeom prst="rect">
            <a:avLst/>
          </a:prstGeom>
          <a:noFill/>
          <a:ln>
            <a:noFill/>
          </a:ln>
        </p:spPr>
      </p:pic>
      <p:sp>
        <p:nvSpPr>
          <p:cNvPr id="230" name="Google Shape;230;p33"/>
          <p:cNvSpPr txBox="1"/>
          <p:nvPr/>
        </p:nvSpPr>
        <p:spPr>
          <a:xfrm>
            <a:off x="152400" y="152400"/>
            <a:ext cx="2363700" cy="245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MX" sz="1300">
                <a:solidFill>
                  <a:schemeClr val="dk1"/>
                </a:solidFill>
                <a:latin typeface="Gill Sans"/>
                <a:ea typeface="Gill Sans"/>
                <a:cs typeface="Gill Sans"/>
                <a:sym typeface="Gill Sans"/>
              </a:rPr>
              <a:t>Los departamentos por los que se compone una agencia son principalmente: </a:t>
            </a:r>
            <a:endParaRPr sz="1300">
              <a:solidFill>
                <a:schemeClr val="dk1"/>
              </a:solidFill>
              <a:latin typeface="Gill Sans"/>
              <a:ea typeface="Gill Sans"/>
              <a:cs typeface="Gill Sans"/>
              <a:sym typeface="Gill Sans"/>
            </a:endParaRPr>
          </a:p>
          <a:p>
            <a:pPr indent="0" lvl="0" marL="0" rtl="0" algn="l">
              <a:lnSpc>
                <a:spcPct val="115000"/>
              </a:lnSpc>
              <a:spcBef>
                <a:spcPts val="0"/>
              </a:spcBef>
              <a:spcAft>
                <a:spcPts val="0"/>
              </a:spcAft>
              <a:buNone/>
            </a:pPr>
            <a:r>
              <a:rPr lang="es-MX" sz="1300">
                <a:solidFill>
                  <a:schemeClr val="dk1"/>
                </a:solidFill>
                <a:latin typeface="Gill Sans"/>
                <a:ea typeface="Gill Sans"/>
                <a:cs typeface="Gill Sans"/>
                <a:sym typeface="Gill Sans"/>
              </a:rPr>
              <a:t>Dirección general, Cuentas, Creativo/arte, Planeación estratégica, Medios y producción.</a:t>
            </a:r>
            <a:endParaRPr sz="1300">
              <a:solidFill>
                <a:schemeClr val="dk1"/>
              </a:solidFill>
              <a:latin typeface="Gill Sans"/>
              <a:ea typeface="Gill Sans"/>
              <a:cs typeface="Gill Sans"/>
              <a:sym typeface="Gill Sans"/>
            </a:endParaRPr>
          </a:p>
          <a:p>
            <a:pPr indent="0" lvl="0" marL="0" rtl="0" algn="l">
              <a:lnSpc>
                <a:spcPct val="115000"/>
              </a:lnSpc>
              <a:spcBef>
                <a:spcPts val="0"/>
              </a:spcBef>
              <a:spcAft>
                <a:spcPts val="0"/>
              </a:spcAft>
              <a:buNone/>
            </a:pPr>
            <a:r>
              <a:rPr lang="es-MX" sz="1300">
                <a:solidFill>
                  <a:schemeClr val="dk1"/>
                </a:solidFill>
                <a:latin typeface="Gill Sans"/>
                <a:ea typeface="Gill Sans"/>
                <a:cs typeface="Gill Sans"/>
                <a:sym typeface="Gill Sans"/>
              </a:rPr>
              <a:t> (Estos estructuran el organigrama básico en la mayoría de las agencias de publicidad)</a:t>
            </a:r>
            <a:endParaRPr sz="1300">
              <a:latin typeface="Gill Sans"/>
              <a:ea typeface="Gill Sans"/>
              <a:cs typeface="Gill Sans"/>
              <a:sym typeface="Gill Sans"/>
            </a:endParaRPr>
          </a:p>
        </p:txBody>
      </p:sp>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4" name="Shape 1264"/>
        <p:cNvGrpSpPr/>
        <p:nvPr/>
      </p:nvGrpSpPr>
      <p:grpSpPr>
        <a:xfrm>
          <a:off x="0" y="0"/>
          <a:ext cx="0" cy="0"/>
          <a:chOff x="0" y="0"/>
          <a:chExt cx="0" cy="0"/>
        </a:xfrm>
      </p:grpSpPr>
      <p:pic>
        <p:nvPicPr>
          <p:cNvPr id="1265" name="Google Shape;1265;p168"/>
          <p:cNvPicPr preferRelativeResize="0"/>
          <p:nvPr/>
        </p:nvPicPr>
        <p:blipFill>
          <a:blip r:embed="rId3">
            <a:alphaModFix amt="77000"/>
          </a:blip>
          <a:stretch>
            <a:fillRect/>
          </a:stretch>
        </p:blipFill>
        <p:spPr>
          <a:xfrm>
            <a:off x="0" y="0"/>
            <a:ext cx="12192000" cy="6846277"/>
          </a:xfrm>
          <a:prstGeom prst="rect">
            <a:avLst/>
          </a:prstGeom>
          <a:noFill/>
          <a:ln>
            <a:noFill/>
          </a:ln>
        </p:spPr>
      </p:pic>
      <p:sp>
        <p:nvSpPr>
          <p:cNvPr id="1266" name="Google Shape;1266;p168"/>
          <p:cNvSpPr txBox="1"/>
          <p:nvPr/>
        </p:nvSpPr>
        <p:spPr>
          <a:xfrm>
            <a:off x="5613275" y="449650"/>
            <a:ext cx="6256500" cy="5153400"/>
          </a:xfrm>
          <a:prstGeom prst="rect">
            <a:avLst/>
          </a:prstGeom>
          <a:noFill/>
          <a:ln>
            <a:noFill/>
          </a:ln>
        </p:spPr>
        <p:txBody>
          <a:bodyPr anchorCtr="0" anchor="t" bIns="45700" lIns="91425" spcFirstLastPara="1" rIns="91425" wrap="square" tIns="45700">
            <a:spAutoFit/>
          </a:bodyPr>
          <a:lstStyle/>
          <a:p>
            <a:pPr indent="-457200" lvl="0" marL="457200" marR="0" rtl="0" algn="l">
              <a:lnSpc>
                <a:spcPct val="100000"/>
              </a:lnSpc>
              <a:spcBef>
                <a:spcPts val="0"/>
              </a:spcBef>
              <a:spcAft>
                <a:spcPts val="0"/>
              </a:spcAft>
              <a:buClr>
                <a:srgbClr val="7030A0"/>
              </a:buClr>
              <a:buSzPts val="3200"/>
              <a:buFont typeface="Arimo"/>
              <a:buNone/>
            </a:pPr>
            <a:r>
              <a:rPr b="1" i="0" lang="es-MX" sz="4800" u="none">
                <a:solidFill>
                  <a:srgbClr val="A4C2F4"/>
                </a:solidFill>
                <a:latin typeface="Ubuntu"/>
                <a:ea typeface="Ubuntu"/>
                <a:cs typeface="Ubuntu"/>
                <a:sym typeface="Ubuntu"/>
              </a:rPr>
              <a:t>MERCHANDISING INTERIOR</a:t>
            </a:r>
            <a:r>
              <a:rPr b="1" i="0" lang="es-MX" sz="4800" u="none">
                <a:solidFill>
                  <a:srgbClr val="C00000"/>
                </a:solidFill>
                <a:latin typeface="Ubuntu"/>
                <a:ea typeface="Ubuntu"/>
                <a:cs typeface="Ubuntu"/>
                <a:sym typeface="Ubuntu"/>
              </a:rPr>
              <a:t> </a:t>
            </a:r>
            <a:endParaRPr b="1" sz="4800">
              <a:solidFill>
                <a:srgbClr val="C00000"/>
              </a:solidFill>
              <a:latin typeface="Ubuntu"/>
              <a:ea typeface="Ubuntu"/>
              <a:cs typeface="Ubuntu"/>
              <a:sym typeface="Ubuntu"/>
            </a:endParaRPr>
          </a:p>
          <a:p>
            <a:pPr indent="-457200" lvl="0" marL="457200" marR="0" rtl="0" algn="just">
              <a:lnSpc>
                <a:spcPct val="100000"/>
              </a:lnSpc>
              <a:spcBef>
                <a:spcPts val="0"/>
              </a:spcBef>
              <a:spcAft>
                <a:spcPts val="0"/>
              </a:spcAft>
              <a:buClr>
                <a:schemeClr val="dk1"/>
              </a:buClr>
              <a:buSzPts val="1800"/>
              <a:buFont typeface="Arial"/>
              <a:buNone/>
            </a:pPr>
            <a:r>
              <a:t/>
            </a:r>
            <a:endParaRPr i="0" sz="2400" u="none">
              <a:solidFill>
                <a:schemeClr val="lt1"/>
              </a:solidFill>
              <a:latin typeface="Ubuntu"/>
              <a:ea typeface="Ubuntu"/>
              <a:cs typeface="Ubuntu"/>
              <a:sym typeface="Ubuntu"/>
            </a:endParaRPr>
          </a:p>
          <a:p>
            <a:pPr indent="-482600" lvl="0" marL="457200" marR="0" rtl="0" algn="just">
              <a:lnSpc>
                <a:spcPct val="110000"/>
              </a:lnSpc>
              <a:spcBef>
                <a:spcPts val="0"/>
              </a:spcBef>
              <a:spcAft>
                <a:spcPts val="0"/>
              </a:spcAft>
              <a:buClr>
                <a:schemeClr val="lt1"/>
              </a:buClr>
              <a:buSzPts val="2400"/>
              <a:buFont typeface="Ubuntu"/>
              <a:buAutoNum type="arabicPeriod"/>
            </a:pPr>
            <a:r>
              <a:rPr i="0" lang="es-MX" sz="2400" u="none">
                <a:solidFill>
                  <a:schemeClr val="lt1"/>
                </a:solidFill>
                <a:latin typeface="Ubuntu"/>
                <a:ea typeface="Ubuntu"/>
                <a:cs typeface="Ubuntu"/>
                <a:sym typeface="Ubuntu"/>
              </a:rPr>
              <a:t>Organización por secciones</a:t>
            </a:r>
            <a:endParaRPr sz="2400">
              <a:solidFill>
                <a:schemeClr val="lt1"/>
              </a:solidFill>
              <a:latin typeface="Ubuntu"/>
              <a:ea typeface="Ubuntu"/>
              <a:cs typeface="Ubuntu"/>
              <a:sym typeface="Ubuntu"/>
            </a:endParaRPr>
          </a:p>
          <a:p>
            <a:pPr indent="-482600" lvl="0" marL="457200" marR="0" rtl="0" algn="just">
              <a:lnSpc>
                <a:spcPct val="110000"/>
              </a:lnSpc>
              <a:spcBef>
                <a:spcPts val="0"/>
              </a:spcBef>
              <a:spcAft>
                <a:spcPts val="0"/>
              </a:spcAft>
              <a:buClr>
                <a:schemeClr val="lt1"/>
              </a:buClr>
              <a:buSzPts val="2400"/>
              <a:buFont typeface="Ubuntu"/>
              <a:buAutoNum type="arabicPeriod"/>
            </a:pPr>
            <a:r>
              <a:rPr i="0" lang="es-MX" sz="2400" u="none">
                <a:solidFill>
                  <a:schemeClr val="lt1"/>
                </a:solidFill>
                <a:latin typeface="Ubuntu"/>
                <a:ea typeface="Ubuntu"/>
                <a:cs typeface="Ubuntu"/>
                <a:sym typeface="Ubuntu"/>
              </a:rPr>
              <a:t>Movimiento en los pasillos</a:t>
            </a:r>
            <a:endParaRPr sz="2400">
              <a:solidFill>
                <a:schemeClr val="lt1"/>
              </a:solidFill>
              <a:latin typeface="Ubuntu"/>
              <a:ea typeface="Ubuntu"/>
              <a:cs typeface="Ubuntu"/>
              <a:sym typeface="Ubuntu"/>
            </a:endParaRPr>
          </a:p>
          <a:p>
            <a:pPr indent="-482600" lvl="0" marL="457200" marR="0" rtl="0" algn="just">
              <a:lnSpc>
                <a:spcPct val="110000"/>
              </a:lnSpc>
              <a:spcBef>
                <a:spcPts val="0"/>
              </a:spcBef>
              <a:spcAft>
                <a:spcPts val="0"/>
              </a:spcAft>
              <a:buClr>
                <a:schemeClr val="lt1"/>
              </a:buClr>
              <a:buSzPts val="2400"/>
              <a:buFont typeface="Ubuntu"/>
              <a:buAutoNum type="arabicPeriod"/>
            </a:pPr>
            <a:r>
              <a:rPr i="0" lang="es-MX" sz="2400" u="none">
                <a:solidFill>
                  <a:schemeClr val="lt1"/>
                </a:solidFill>
                <a:latin typeface="Ubuntu"/>
                <a:ea typeface="Ubuntu"/>
                <a:cs typeface="Ubuntu"/>
                <a:sym typeface="Ubuntu"/>
              </a:rPr>
              <a:t>Publicidad P.O.P.</a:t>
            </a:r>
            <a:endParaRPr sz="2400">
              <a:solidFill>
                <a:schemeClr val="lt1"/>
              </a:solidFill>
              <a:latin typeface="Ubuntu"/>
              <a:ea typeface="Ubuntu"/>
              <a:cs typeface="Ubuntu"/>
              <a:sym typeface="Ubuntu"/>
            </a:endParaRPr>
          </a:p>
          <a:p>
            <a:pPr indent="-482600" lvl="0" marL="457200" marR="0" rtl="0" algn="just">
              <a:lnSpc>
                <a:spcPct val="110000"/>
              </a:lnSpc>
              <a:spcBef>
                <a:spcPts val="0"/>
              </a:spcBef>
              <a:spcAft>
                <a:spcPts val="0"/>
              </a:spcAft>
              <a:buClr>
                <a:schemeClr val="lt1"/>
              </a:buClr>
              <a:buSzPts val="2400"/>
              <a:buFont typeface="Ubuntu"/>
              <a:buAutoNum type="arabicPeriod"/>
            </a:pPr>
            <a:r>
              <a:rPr i="0" lang="es-MX" sz="2400" u="none">
                <a:solidFill>
                  <a:schemeClr val="lt1"/>
                </a:solidFill>
                <a:latin typeface="Ubuntu"/>
                <a:ea typeface="Ubuntu"/>
                <a:cs typeface="Ubuntu"/>
                <a:sym typeface="Ubuntu"/>
              </a:rPr>
              <a:t>Promociones</a:t>
            </a:r>
            <a:endParaRPr sz="2400">
              <a:solidFill>
                <a:schemeClr val="lt1"/>
              </a:solidFill>
              <a:latin typeface="Ubuntu"/>
              <a:ea typeface="Ubuntu"/>
              <a:cs typeface="Ubuntu"/>
              <a:sym typeface="Ubuntu"/>
            </a:endParaRPr>
          </a:p>
          <a:p>
            <a:pPr indent="-482600" lvl="0" marL="457200" marR="0" rtl="0" algn="just">
              <a:lnSpc>
                <a:spcPct val="110000"/>
              </a:lnSpc>
              <a:spcBef>
                <a:spcPts val="0"/>
              </a:spcBef>
              <a:spcAft>
                <a:spcPts val="0"/>
              </a:spcAft>
              <a:buClr>
                <a:schemeClr val="lt1"/>
              </a:buClr>
              <a:buSzPts val="2400"/>
              <a:buFont typeface="Ubuntu"/>
              <a:buAutoNum type="arabicPeriod"/>
            </a:pPr>
            <a:r>
              <a:rPr i="0" lang="es-MX" sz="2400" u="none">
                <a:solidFill>
                  <a:schemeClr val="lt1"/>
                </a:solidFill>
                <a:latin typeface="Ubuntu"/>
                <a:ea typeface="Ubuntu"/>
                <a:cs typeface="Ubuntu"/>
                <a:sym typeface="Ubuntu"/>
              </a:rPr>
              <a:t>Anaqueles (espacios y display)</a:t>
            </a:r>
            <a:endParaRPr sz="2400">
              <a:solidFill>
                <a:schemeClr val="lt1"/>
              </a:solidFill>
              <a:latin typeface="Ubuntu"/>
              <a:ea typeface="Ubuntu"/>
              <a:cs typeface="Ubuntu"/>
              <a:sym typeface="Ubuntu"/>
            </a:endParaRPr>
          </a:p>
          <a:p>
            <a:pPr indent="-482600" lvl="0" marL="457200" marR="0" rtl="0" algn="just">
              <a:lnSpc>
                <a:spcPct val="110000"/>
              </a:lnSpc>
              <a:spcBef>
                <a:spcPts val="0"/>
              </a:spcBef>
              <a:spcAft>
                <a:spcPts val="0"/>
              </a:spcAft>
              <a:buClr>
                <a:schemeClr val="lt1"/>
              </a:buClr>
              <a:buSzPts val="2400"/>
              <a:buFont typeface="Ubuntu"/>
              <a:buAutoNum type="arabicPeriod"/>
            </a:pPr>
            <a:r>
              <a:rPr i="0" lang="es-MX" sz="2400" u="none">
                <a:solidFill>
                  <a:schemeClr val="lt1"/>
                </a:solidFill>
                <a:latin typeface="Ubuntu"/>
                <a:ea typeface="Ubuntu"/>
                <a:cs typeface="Ubuntu"/>
                <a:sym typeface="Ubuntu"/>
              </a:rPr>
              <a:t>Ambiente (decoración, iluminación, colores, olores, música, señales informativas, vestuario del personal)</a:t>
            </a:r>
            <a:endParaRPr sz="2400">
              <a:solidFill>
                <a:schemeClr val="lt1"/>
              </a:solidFill>
              <a:latin typeface="Ubuntu"/>
              <a:ea typeface="Ubuntu"/>
              <a:cs typeface="Ubuntu"/>
              <a:sym typeface="Ubuntu"/>
            </a:endParaRPr>
          </a:p>
        </p:txBody>
      </p:sp>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271" name="Shape 1271"/>
        <p:cNvGrpSpPr/>
        <p:nvPr/>
      </p:nvGrpSpPr>
      <p:grpSpPr>
        <a:xfrm>
          <a:off x="0" y="0"/>
          <a:ext cx="0" cy="0"/>
          <a:chOff x="0" y="0"/>
          <a:chExt cx="0" cy="0"/>
        </a:xfrm>
      </p:grpSpPr>
      <p:sp>
        <p:nvSpPr>
          <p:cNvPr id="1272" name="Google Shape;1272;p169"/>
          <p:cNvSpPr txBox="1"/>
          <p:nvPr/>
        </p:nvSpPr>
        <p:spPr>
          <a:xfrm>
            <a:off x="190500" y="285750"/>
            <a:ext cx="8286900" cy="1508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3399FF"/>
              </a:buClr>
              <a:buSzPts val="3200"/>
              <a:buFont typeface="Overlock"/>
              <a:buNone/>
            </a:pPr>
            <a:r>
              <a:rPr b="1" i="0" lang="es-MX" sz="4600" u="none">
                <a:solidFill>
                  <a:srgbClr val="073763"/>
                </a:solidFill>
                <a:latin typeface="Ubuntu"/>
                <a:ea typeface="Ubuntu"/>
                <a:cs typeface="Ubuntu"/>
                <a:sym typeface="Ubuntu"/>
              </a:rPr>
              <a:t>MERCHANDISING </a:t>
            </a:r>
            <a:endParaRPr b="1" i="0" sz="4600" u="none">
              <a:solidFill>
                <a:srgbClr val="073763"/>
              </a:solidFill>
              <a:latin typeface="Ubuntu"/>
              <a:ea typeface="Ubuntu"/>
              <a:cs typeface="Ubuntu"/>
              <a:sym typeface="Ubuntu"/>
            </a:endParaRPr>
          </a:p>
          <a:p>
            <a:pPr indent="0" lvl="0" marL="0" marR="0" rtl="0" algn="l">
              <a:lnSpc>
                <a:spcPct val="100000"/>
              </a:lnSpc>
              <a:spcBef>
                <a:spcPts val="0"/>
              </a:spcBef>
              <a:spcAft>
                <a:spcPts val="0"/>
              </a:spcAft>
              <a:buClr>
                <a:srgbClr val="3399FF"/>
              </a:buClr>
              <a:buSzPts val="3200"/>
              <a:buFont typeface="Overlock"/>
              <a:buNone/>
            </a:pPr>
            <a:r>
              <a:rPr b="1" i="0" lang="es-MX" sz="4600" u="none">
                <a:solidFill>
                  <a:srgbClr val="073763"/>
                </a:solidFill>
                <a:latin typeface="Ubuntu"/>
                <a:ea typeface="Ubuntu"/>
                <a:cs typeface="Ubuntu"/>
                <a:sym typeface="Ubuntu"/>
              </a:rPr>
              <a:t>EXTERIOR </a:t>
            </a:r>
            <a:endParaRPr b="1" sz="4600">
              <a:solidFill>
                <a:srgbClr val="073763"/>
              </a:solidFill>
              <a:latin typeface="Ubuntu"/>
              <a:ea typeface="Ubuntu"/>
              <a:cs typeface="Ubuntu"/>
              <a:sym typeface="Ubuntu"/>
            </a:endParaRPr>
          </a:p>
        </p:txBody>
      </p:sp>
      <p:sp>
        <p:nvSpPr>
          <p:cNvPr id="1273" name="Google Shape;1273;p169"/>
          <p:cNvSpPr txBox="1"/>
          <p:nvPr/>
        </p:nvSpPr>
        <p:spPr>
          <a:xfrm>
            <a:off x="190500" y="2570987"/>
            <a:ext cx="4857600" cy="34170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lang="es-MX" sz="2700">
                <a:solidFill>
                  <a:schemeClr val="dk1"/>
                </a:solidFill>
                <a:latin typeface="Ubuntu"/>
                <a:ea typeface="Ubuntu"/>
                <a:cs typeface="Ubuntu"/>
                <a:sym typeface="Ubuntu"/>
              </a:rPr>
              <a:t>-</a:t>
            </a:r>
            <a:r>
              <a:rPr lang="es-MX" sz="2700" u="none">
                <a:solidFill>
                  <a:schemeClr val="dk1"/>
                </a:solidFill>
                <a:latin typeface="Ubuntu"/>
                <a:ea typeface="Ubuntu"/>
                <a:cs typeface="Ubuntu"/>
                <a:sym typeface="Ubuntu"/>
              </a:rPr>
              <a:t>Accesibilidad física</a:t>
            </a:r>
            <a:endParaRPr sz="1300">
              <a:latin typeface="Ubuntu"/>
              <a:ea typeface="Ubuntu"/>
              <a:cs typeface="Ubuntu"/>
              <a:sym typeface="Ubuntu"/>
            </a:endParaRPr>
          </a:p>
          <a:p>
            <a:pPr indent="-279400" lvl="0" marL="457200" marR="0" rtl="0" algn="just">
              <a:lnSpc>
                <a:spcPct val="100000"/>
              </a:lnSpc>
              <a:spcBef>
                <a:spcPts val="0"/>
              </a:spcBef>
              <a:spcAft>
                <a:spcPts val="0"/>
              </a:spcAft>
              <a:buClr>
                <a:schemeClr val="dk1"/>
              </a:buClr>
              <a:buSzPts val="2800"/>
              <a:buFont typeface="Arial"/>
              <a:buNone/>
            </a:pPr>
            <a:r>
              <a:t/>
            </a:r>
            <a:endParaRPr sz="2700" u="none">
              <a:solidFill>
                <a:schemeClr val="dk1"/>
              </a:solidFill>
              <a:latin typeface="Ubuntu"/>
              <a:ea typeface="Ubuntu"/>
              <a:cs typeface="Ubuntu"/>
              <a:sym typeface="Ubuntu"/>
            </a:endParaRPr>
          </a:p>
          <a:p>
            <a:pPr indent="0" lvl="0" marL="0" marR="0" rtl="0" algn="just">
              <a:lnSpc>
                <a:spcPct val="100000"/>
              </a:lnSpc>
              <a:spcBef>
                <a:spcPts val="0"/>
              </a:spcBef>
              <a:spcAft>
                <a:spcPts val="0"/>
              </a:spcAft>
              <a:buNone/>
            </a:pPr>
            <a:r>
              <a:rPr lang="es-MX" sz="2700">
                <a:solidFill>
                  <a:schemeClr val="dk1"/>
                </a:solidFill>
                <a:latin typeface="Ubuntu"/>
                <a:ea typeface="Ubuntu"/>
                <a:cs typeface="Ubuntu"/>
                <a:sym typeface="Ubuntu"/>
              </a:rPr>
              <a:t>-</a:t>
            </a:r>
            <a:r>
              <a:rPr lang="es-MX" sz="2700" u="none">
                <a:solidFill>
                  <a:schemeClr val="dk1"/>
                </a:solidFill>
                <a:latin typeface="Ubuntu"/>
                <a:ea typeface="Ubuntu"/>
                <a:cs typeface="Ubuntu"/>
                <a:sym typeface="Ubuntu"/>
              </a:rPr>
              <a:t>Accesibilidad psicológica</a:t>
            </a:r>
            <a:endParaRPr sz="1300">
              <a:latin typeface="Ubuntu"/>
              <a:ea typeface="Ubuntu"/>
              <a:cs typeface="Ubuntu"/>
              <a:sym typeface="Ubuntu"/>
            </a:endParaRPr>
          </a:p>
          <a:p>
            <a:pPr indent="-457200" lvl="1" marL="914400" marR="0" rtl="0" algn="just">
              <a:lnSpc>
                <a:spcPct val="100000"/>
              </a:lnSpc>
              <a:spcBef>
                <a:spcPts val="0"/>
              </a:spcBef>
              <a:spcAft>
                <a:spcPts val="0"/>
              </a:spcAft>
              <a:buClr>
                <a:schemeClr val="dk1"/>
              </a:buClr>
              <a:buSzPts val="2800"/>
              <a:buFont typeface="Arimo"/>
              <a:buNone/>
            </a:pPr>
            <a:r>
              <a:rPr lang="es-MX" sz="2700" u="none" cap="none" strike="noStrike">
                <a:solidFill>
                  <a:schemeClr val="dk1"/>
                </a:solidFill>
                <a:latin typeface="Ubuntu"/>
                <a:ea typeface="Ubuntu"/>
                <a:cs typeface="Ubuntu"/>
                <a:sym typeface="Ubuntu"/>
              </a:rPr>
              <a:t>Carteles y display</a:t>
            </a:r>
            <a:endParaRPr sz="1300">
              <a:latin typeface="Ubuntu"/>
              <a:ea typeface="Ubuntu"/>
              <a:cs typeface="Ubuntu"/>
              <a:sym typeface="Ubuntu"/>
            </a:endParaRPr>
          </a:p>
          <a:p>
            <a:pPr indent="-457200" lvl="1" marL="914400" marR="0" rtl="0" algn="just">
              <a:lnSpc>
                <a:spcPct val="100000"/>
              </a:lnSpc>
              <a:spcBef>
                <a:spcPts val="0"/>
              </a:spcBef>
              <a:spcAft>
                <a:spcPts val="0"/>
              </a:spcAft>
              <a:buClr>
                <a:schemeClr val="dk1"/>
              </a:buClr>
              <a:buSzPts val="2800"/>
              <a:buFont typeface="Arimo"/>
              <a:buNone/>
            </a:pPr>
            <a:r>
              <a:rPr lang="es-MX" sz="2700" u="none" cap="none" strike="noStrike">
                <a:solidFill>
                  <a:schemeClr val="dk1"/>
                </a:solidFill>
                <a:latin typeface="Ubuntu"/>
                <a:ea typeface="Ubuntu"/>
                <a:cs typeface="Ubuntu"/>
                <a:sym typeface="Ubuntu"/>
              </a:rPr>
              <a:t>Fachada de la tienda</a:t>
            </a:r>
            <a:endParaRPr sz="1300">
              <a:latin typeface="Ubuntu"/>
              <a:ea typeface="Ubuntu"/>
              <a:cs typeface="Ubuntu"/>
              <a:sym typeface="Ubuntu"/>
            </a:endParaRPr>
          </a:p>
          <a:p>
            <a:pPr indent="-457200" lvl="1" marL="914400" marR="0" rtl="0" algn="just">
              <a:lnSpc>
                <a:spcPct val="100000"/>
              </a:lnSpc>
              <a:spcBef>
                <a:spcPts val="0"/>
              </a:spcBef>
              <a:spcAft>
                <a:spcPts val="0"/>
              </a:spcAft>
              <a:buClr>
                <a:schemeClr val="dk1"/>
              </a:buClr>
              <a:buSzPts val="2800"/>
              <a:buFont typeface="Arimo"/>
              <a:buNone/>
            </a:pPr>
            <a:r>
              <a:rPr lang="es-MX" sz="2700" u="none" cap="none" strike="noStrike">
                <a:solidFill>
                  <a:schemeClr val="dk1"/>
                </a:solidFill>
                <a:latin typeface="Ubuntu"/>
                <a:ea typeface="Ubuntu"/>
                <a:cs typeface="Ubuntu"/>
                <a:sym typeface="Ubuntu"/>
              </a:rPr>
              <a:t>Escaparates</a:t>
            </a:r>
            <a:endParaRPr sz="1300">
              <a:latin typeface="Ubuntu"/>
              <a:ea typeface="Ubuntu"/>
              <a:cs typeface="Ubuntu"/>
              <a:sym typeface="Ubuntu"/>
            </a:endParaRPr>
          </a:p>
          <a:p>
            <a:pPr indent="-457200" lvl="1" marL="914400" marR="0" rtl="0" algn="just">
              <a:lnSpc>
                <a:spcPct val="100000"/>
              </a:lnSpc>
              <a:spcBef>
                <a:spcPts val="0"/>
              </a:spcBef>
              <a:spcAft>
                <a:spcPts val="0"/>
              </a:spcAft>
              <a:buClr>
                <a:schemeClr val="dk1"/>
              </a:buClr>
              <a:buSzPts val="2800"/>
              <a:buFont typeface="Arimo"/>
              <a:buNone/>
            </a:pPr>
            <a:r>
              <a:rPr lang="es-MX" sz="2700" u="none" cap="none" strike="noStrike">
                <a:solidFill>
                  <a:schemeClr val="dk1"/>
                </a:solidFill>
                <a:latin typeface="Ubuntu"/>
                <a:ea typeface="Ubuntu"/>
                <a:cs typeface="Ubuntu"/>
                <a:sym typeface="Ubuntu"/>
              </a:rPr>
              <a:t>Puerta de acceso</a:t>
            </a:r>
            <a:endParaRPr sz="1300">
              <a:latin typeface="Ubuntu"/>
              <a:ea typeface="Ubuntu"/>
              <a:cs typeface="Ubuntu"/>
              <a:sym typeface="Ubuntu"/>
            </a:endParaRPr>
          </a:p>
          <a:p>
            <a:pPr indent="-457200" lvl="1" marL="914400" marR="0" rtl="0" algn="just">
              <a:lnSpc>
                <a:spcPct val="100000"/>
              </a:lnSpc>
              <a:spcBef>
                <a:spcPts val="0"/>
              </a:spcBef>
              <a:spcAft>
                <a:spcPts val="0"/>
              </a:spcAft>
              <a:buClr>
                <a:schemeClr val="dk1"/>
              </a:buClr>
              <a:buSzPts val="2800"/>
              <a:buFont typeface="Arimo"/>
              <a:buNone/>
            </a:pPr>
            <a:r>
              <a:rPr lang="es-MX" sz="2700" u="none" cap="none" strike="noStrike">
                <a:solidFill>
                  <a:schemeClr val="dk1"/>
                </a:solidFill>
                <a:latin typeface="Ubuntu"/>
                <a:ea typeface="Ubuntu"/>
                <a:cs typeface="Ubuntu"/>
                <a:sym typeface="Ubuntu"/>
              </a:rPr>
              <a:t>Zona de entrada</a:t>
            </a:r>
            <a:endParaRPr sz="1300">
              <a:latin typeface="Ubuntu"/>
              <a:ea typeface="Ubuntu"/>
              <a:cs typeface="Ubuntu"/>
              <a:sym typeface="Ubuntu"/>
            </a:endParaRPr>
          </a:p>
        </p:txBody>
      </p:sp>
      <p:pic>
        <p:nvPicPr>
          <p:cNvPr descr="http://1.bp.blogspot.com/-eEsZYlbLp8E/UH0wWDPWYYI/AAAAAAAAACg/_pICMWML91I/s1600/page.jpg" id="1274" name="Google Shape;1274;p169"/>
          <p:cNvPicPr preferRelativeResize="0"/>
          <p:nvPr/>
        </p:nvPicPr>
        <p:blipFill rotWithShape="1">
          <a:blip r:embed="rId3">
            <a:alphaModFix/>
          </a:blip>
          <a:srcRect b="0" l="0" r="0" t="0"/>
          <a:stretch/>
        </p:blipFill>
        <p:spPr>
          <a:xfrm>
            <a:off x="5333996" y="0"/>
            <a:ext cx="6858000" cy="6858000"/>
          </a:xfrm>
          <a:prstGeom prst="rect">
            <a:avLst/>
          </a:prstGeom>
          <a:noFill/>
          <a:ln>
            <a:noFill/>
          </a:ln>
        </p:spPr>
      </p:pic>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279" name="Shape 1279"/>
        <p:cNvGrpSpPr/>
        <p:nvPr/>
      </p:nvGrpSpPr>
      <p:grpSpPr>
        <a:xfrm>
          <a:off x="0" y="0"/>
          <a:ext cx="0" cy="0"/>
          <a:chOff x="0" y="0"/>
          <a:chExt cx="0" cy="0"/>
        </a:xfrm>
      </p:grpSpPr>
      <p:pic>
        <p:nvPicPr>
          <p:cNvPr id="1280" name="Google Shape;1280;p170"/>
          <p:cNvPicPr preferRelativeResize="0"/>
          <p:nvPr/>
        </p:nvPicPr>
        <p:blipFill>
          <a:blip r:embed="rId3">
            <a:alphaModFix amt="63000"/>
          </a:blip>
          <a:stretch>
            <a:fillRect/>
          </a:stretch>
        </p:blipFill>
        <p:spPr>
          <a:xfrm>
            <a:off x="761225" y="0"/>
            <a:ext cx="10669549" cy="6931750"/>
          </a:xfrm>
          <a:prstGeom prst="rect">
            <a:avLst/>
          </a:prstGeom>
          <a:noFill/>
          <a:ln>
            <a:noFill/>
          </a:ln>
        </p:spPr>
      </p:pic>
      <p:sp>
        <p:nvSpPr>
          <p:cNvPr id="1281" name="Google Shape;1281;p170"/>
          <p:cNvSpPr txBox="1"/>
          <p:nvPr>
            <p:ph idx="1" type="body"/>
          </p:nvPr>
        </p:nvSpPr>
        <p:spPr>
          <a:xfrm>
            <a:off x="1219200" y="1819275"/>
            <a:ext cx="4673700" cy="4988100"/>
          </a:xfrm>
          <a:prstGeom prst="rect">
            <a:avLst/>
          </a:prstGeom>
          <a:noFill/>
          <a:ln>
            <a:noFill/>
          </a:ln>
        </p:spPr>
        <p:txBody>
          <a:bodyPr anchorCtr="0" anchor="t" bIns="45700" lIns="91425" spcFirstLastPara="1" rIns="91425" wrap="square" tIns="45700">
            <a:spAutoFit/>
          </a:bodyPr>
          <a:lstStyle/>
          <a:p>
            <a:pPr indent="-342900" lvl="0" marL="342900" rtl="0" algn="l">
              <a:lnSpc>
                <a:spcPct val="90000"/>
              </a:lnSpc>
              <a:spcBef>
                <a:spcPts val="0"/>
              </a:spcBef>
              <a:spcAft>
                <a:spcPts val="0"/>
              </a:spcAft>
              <a:buClr>
                <a:schemeClr val="dk1"/>
              </a:buClr>
              <a:buSzPts val="1600"/>
              <a:buFont typeface="Times New Roman"/>
              <a:buNone/>
            </a:pPr>
            <a:r>
              <a:rPr lang="es-MX" sz="1800">
                <a:solidFill>
                  <a:srgbClr val="1155CC"/>
                </a:solidFill>
                <a:highlight>
                  <a:schemeClr val="lt1"/>
                </a:highlight>
                <a:latin typeface="Ubuntu Medium"/>
                <a:ea typeface="Ubuntu Medium"/>
                <a:cs typeface="Ubuntu Medium"/>
                <a:sym typeface="Ubuntu Medium"/>
              </a:rPr>
              <a:t>Tipos Exhibidores Punto de Ventas: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Anaqueles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Cabeceras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Islas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Miniboxes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Vitrinas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Aretes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De Piso</a:t>
            </a:r>
            <a:endParaRPr i="1" sz="1800">
              <a:solidFill>
                <a:srgbClr val="1155CC"/>
              </a:solidFill>
              <a:highlight>
                <a:schemeClr val="lt1"/>
              </a:highlight>
              <a:latin typeface="Ubuntu Medium"/>
              <a:ea typeface="Ubuntu Medium"/>
              <a:cs typeface="Ubuntu Medium"/>
              <a:sym typeface="Ubuntu Medium"/>
            </a:endParaRPr>
          </a:p>
          <a:p>
            <a:pPr indent="0" lvl="0" marL="342900" rtl="0" algn="l">
              <a:lnSpc>
                <a:spcPct val="90000"/>
              </a:lnSpc>
              <a:spcBef>
                <a:spcPts val="320"/>
              </a:spcBef>
              <a:spcAft>
                <a:spcPts val="0"/>
              </a:spcAft>
              <a:buNone/>
            </a:pPr>
            <a:r>
              <a:t/>
            </a:r>
            <a:endParaRPr i="1" sz="1800">
              <a:solidFill>
                <a:srgbClr val="1155CC"/>
              </a:solidFill>
              <a:highlight>
                <a:schemeClr val="lt1"/>
              </a:highlight>
              <a:latin typeface="Ubuntu Medium"/>
              <a:ea typeface="Ubuntu Medium"/>
              <a:cs typeface="Ubuntu Medium"/>
              <a:sym typeface="Ubuntu Medium"/>
            </a:endParaRPr>
          </a:p>
          <a:p>
            <a:pPr indent="-342900" lvl="0" marL="342900" rtl="0" algn="l">
              <a:lnSpc>
                <a:spcPct val="90000"/>
              </a:lnSpc>
              <a:spcBef>
                <a:spcPts val="320"/>
              </a:spcBef>
              <a:spcAft>
                <a:spcPts val="0"/>
              </a:spcAft>
              <a:buClr>
                <a:schemeClr val="dk1"/>
              </a:buClr>
              <a:buSzPts val="1600"/>
              <a:buFont typeface="Times New Roman"/>
              <a:buNone/>
            </a:pPr>
            <a:r>
              <a:rPr lang="es-MX" sz="1800">
                <a:solidFill>
                  <a:srgbClr val="1155CC"/>
                </a:solidFill>
                <a:highlight>
                  <a:schemeClr val="lt1"/>
                </a:highlight>
                <a:latin typeface="Ubuntu Medium"/>
                <a:ea typeface="Ubuntu Medium"/>
                <a:cs typeface="Ubuntu Medium"/>
                <a:sym typeface="Ubuntu Medium"/>
              </a:rPr>
              <a:t>Tipo de material P.O.P.</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Copete</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Pósteres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Cenefas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Banderines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Stopers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Preciadores</a:t>
            </a:r>
            <a:endParaRPr sz="1800">
              <a:solidFill>
                <a:srgbClr val="1155CC"/>
              </a:solidFill>
              <a:highlight>
                <a:schemeClr val="lt1"/>
              </a:highlight>
              <a:latin typeface="Ubuntu Medium"/>
              <a:ea typeface="Ubuntu Medium"/>
              <a:cs typeface="Ubuntu Medium"/>
              <a:sym typeface="Ubuntu Medium"/>
            </a:endParaRPr>
          </a:p>
          <a:p>
            <a:pPr indent="-355600" lvl="0" marL="342900" rtl="0" algn="l">
              <a:lnSpc>
                <a:spcPct val="90000"/>
              </a:lnSpc>
              <a:spcBef>
                <a:spcPts val="320"/>
              </a:spcBef>
              <a:spcAft>
                <a:spcPts val="1600"/>
              </a:spcAft>
              <a:buClr>
                <a:srgbClr val="1155CC"/>
              </a:buClr>
              <a:buSzPts val="1800"/>
              <a:buFont typeface="Ubuntu Medium"/>
              <a:buChar char="●"/>
            </a:pPr>
            <a:r>
              <a:rPr i="1" lang="es-MX" sz="1800">
                <a:solidFill>
                  <a:srgbClr val="1155CC"/>
                </a:solidFill>
                <a:highlight>
                  <a:schemeClr val="lt1"/>
                </a:highlight>
                <a:latin typeface="Ubuntu Medium"/>
                <a:ea typeface="Ubuntu Medium"/>
                <a:cs typeface="Ubuntu Medium"/>
                <a:sym typeface="Ubuntu Medium"/>
              </a:rPr>
              <a:t>Folletos (trípticos, dipticos)</a:t>
            </a:r>
            <a:endParaRPr sz="1800">
              <a:solidFill>
                <a:srgbClr val="1155CC"/>
              </a:solidFill>
              <a:highlight>
                <a:schemeClr val="lt1"/>
              </a:highlight>
              <a:latin typeface="Ubuntu Medium"/>
              <a:ea typeface="Ubuntu Medium"/>
              <a:cs typeface="Ubuntu Medium"/>
              <a:sym typeface="Ubuntu Medium"/>
            </a:endParaRPr>
          </a:p>
        </p:txBody>
      </p:sp>
      <p:sp>
        <p:nvSpPr>
          <p:cNvPr id="1282" name="Google Shape;1282;p170"/>
          <p:cNvSpPr txBox="1"/>
          <p:nvPr/>
        </p:nvSpPr>
        <p:spPr>
          <a:xfrm>
            <a:off x="761225" y="0"/>
            <a:ext cx="8295600" cy="1569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s-MX" sz="4800">
                <a:solidFill>
                  <a:schemeClr val="lt1"/>
                </a:solidFill>
                <a:latin typeface="Ubuntu"/>
                <a:ea typeface="Ubuntu"/>
                <a:cs typeface="Ubuntu"/>
                <a:sym typeface="Ubuntu"/>
              </a:rPr>
              <a:t>HERRAMIENTAS DEL MERCHANDISING VISUAL</a:t>
            </a:r>
            <a:endParaRPr b="1" sz="4800">
              <a:solidFill>
                <a:schemeClr val="lt1"/>
              </a:solidFill>
              <a:latin typeface="Ubuntu"/>
              <a:ea typeface="Ubuntu"/>
              <a:cs typeface="Ubuntu"/>
              <a:sym typeface="Ubuntu"/>
            </a:endParaRPr>
          </a:p>
        </p:txBody>
      </p:sp>
      <p:sp>
        <p:nvSpPr>
          <p:cNvPr id="1283" name="Google Shape;1283;p170"/>
          <p:cNvSpPr/>
          <p:nvPr/>
        </p:nvSpPr>
        <p:spPr>
          <a:xfrm>
            <a:off x="6502400" y="2311425"/>
            <a:ext cx="5384700" cy="4003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s-MX" sz="1800">
                <a:solidFill>
                  <a:srgbClr val="1C4587"/>
                </a:solidFill>
                <a:highlight>
                  <a:schemeClr val="lt1"/>
                </a:highlight>
                <a:latin typeface="Ubuntu Medium"/>
                <a:ea typeface="Ubuntu Medium"/>
                <a:cs typeface="Ubuntu Medium"/>
                <a:sym typeface="Ubuntu Medium"/>
              </a:rPr>
              <a:t>Tácticas de Promociones y Descuentos</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Promociones para consumidor</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Promociones especiales para Cliente</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Descuentos específicos punto de venta</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Descuentos por volumen</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Bonificaciones por objetivos de ventas</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Promoción compartida otro producto</a:t>
            </a:r>
            <a:endParaRPr sz="1800">
              <a:solidFill>
                <a:srgbClr val="1C4587"/>
              </a:solidFill>
              <a:highlight>
                <a:schemeClr val="lt1"/>
              </a:highlight>
              <a:latin typeface="Ubuntu Medium"/>
              <a:ea typeface="Ubuntu Medium"/>
              <a:cs typeface="Ubuntu Medium"/>
              <a:sym typeface="Ubuntu Medium"/>
            </a:endParaRPr>
          </a:p>
          <a:p>
            <a:pPr indent="0" lvl="0" marL="0" marR="0" rtl="0" algn="l">
              <a:spcBef>
                <a:spcPts val="0"/>
              </a:spcBef>
              <a:spcAft>
                <a:spcPts val="0"/>
              </a:spcAft>
              <a:buClr>
                <a:schemeClr val="dk1"/>
              </a:buClr>
              <a:buSzPts val="1600"/>
              <a:buFont typeface="Calibri"/>
              <a:buNone/>
            </a:pPr>
            <a:r>
              <a:t/>
            </a:r>
            <a:endParaRPr sz="1800">
              <a:solidFill>
                <a:srgbClr val="1C4587"/>
              </a:solidFill>
              <a:highlight>
                <a:schemeClr val="lt1"/>
              </a:highlight>
              <a:latin typeface="Ubuntu Medium"/>
              <a:ea typeface="Ubuntu Medium"/>
              <a:cs typeface="Ubuntu Medium"/>
              <a:sym typeface="Ubuntu Medium"/>
            </a:endParaRPr>
          </a:p>
          <a:p>
            <a:pPr indent="0" lvl="0" marL="0" marR="0" rtl="0" algn="l">
              <a:spcBef>
                <a:spcPts val="0"/>
              </a:spcBef>
              <a:spcAft>
                <a:spcPts val="0"/>
              </a:spcAft>
              <a:buClr>
                <a:schemeClr val="dk1"/>
              </a:buClr>
              <a:buSzPts val="1600"/>
              <a:buFont typeface="Calibri"/>
              <a:buNone/>
            </a:pPr>
            <a:r>
              <a:t/>
            </a:r>
            <a:endParaRPr sz="1800">
              <a:solidFill>
                <a:srgbClr val="1C4587"/>
              </a:solidFill>
              <a:highlight>
                <a:schemeClr val="lt1"/>
              </a:highlight>
              <a:latin typeface="Ubuntu Medium"/>
              <a:ea typeface="Ubuntu Medium"/>
              <a:cs typeface="Ubuntu Medium"/>
              <a:sym typeface="Ubuntu Medium"/>
            </a:endParaRPr>
          </a:p>
          <a:p>
            <a:pPr indent="0" lvl="0" marL="0" marR="0" rtl="0" algn="l">
              <a:spcBef>
                <a:spcPts val="0"/>
              </a:spcBef>
              <a:spcAft>
                <a:spcPts val="0"/>
              </a:spcAft>
              <a:buNone/>
            </a:pPr>
            <a:r>
              <a:rPr lang="es-MX" sz="1800">
                <a:solidFill>
                  <a:srgbClr val="1C4587"/>
                </a:solidFill>
                <a:highlight>
                  <a:schemeClr val="lt1"/>
                </a:highlight>
                <a:latin typeface="Ubuntu Medium"/>
                <a:ea typeface="Ubuntu Medium"/>
                <a:cs typeface="Ubuntu Medium"/>
                <a:sym typeface="Ubuntu Medium"/>
              </a:rPr>
              <a:t>Técnicas de Exhibición Visual</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layout del punto de venta general</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determinación de zonas calientes, frías</a:t>
            </a:r>
            <a:endParaRPr sz="1800">
              <a:solidFill>
                <a:srgbClr val="1C4587"/>
              </a:solidFill>
              <a:highlight>
                <a:schemeClr val="lt1"/>
              </a:highlight>
              <a:latin typeface="Ubuntu Medium"/>
              <a:ea typeface="Ubuntu Medium"/>
              <a:cs typeface="Ubuntu Medium"/>
              <a:sym typeface="Ubuntu Medium"/>
            </a:endParaRPr>
          </a:p>
          <a:p>
            <a:pPr indent="0" lvl="0" marL="0" marR="0" rtl="0" algn="l">
              <a:spcBef>
                <a:spcPts val="0"/>
              </a:spcBef>
              <a:spcAft>
                <a:spcPts val="0"/>
              </a:spcAft>
              <a:buNone/>
            </a:pPr>
            <a:r>
              <a:rPr lang="es-MX" sz="1800">
                <a:solidFill>
                  <a:srgbClr val="1C4587"/>
                </a:solidFill>
                <a:highlight>
                  <a:schemeClr val="lt1"/>
                </a:highlight>
                <a:latin typeface="Ubuntu Medium"/>
                <a:ea typeface="Ubuntu Medium"/>
                <a:cs typeface="Ubuntu Medium"/>
                <a:sym typeface="Ubuntu Medium"/>
              </a:rPr>
              <a:t>        y complementarias</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ubicación exhibidores y material POP</a:t>
            </a:r>
            <a:endParaRPr sz="1800">
              <a:solidFill>
                <a:srgbClr val="1C4587"/>
              </a:solidFill>
              <a:highlight>
                <a:schemeClr val="lt1"/>
              </a:highlight>
              <a:latin typeface="Ubuntu Medium"/>
              <a:ea typeface="Ubuntu Medium"/>
              <a:cs typeface="Ubuntu Medium"/>
              <a:sym typeface="Ubuntu Medium"/>
            </a:endParaRPr>
          </a:p>
          <a:p>
            <a:pPr indent="0" lvl="0" marL="0" marR="0" rtl="0" algn="l">
              <a:spcBef>
                <a:spcPts val="0"/>
              </a:spcBef>
              <a:spcAft>
                <a:spcPts val="0"/>
              </a:spcAft>
              <a:buNone/>
            </a:pPr>
            <a:r>
              <a:rPr lang="es-MX" sz="1800">
                <a:solidFill>
                  <a:srgbClr val="1C4587"/>
                </a:solidFill>
                <a:highlight>
                  <a:schemeClr val="lt1"/>
                </a:highlight>
                <a:latin typeface="Ubuntu Medium"/>
                <a:ea typeface="Ubuntu Medium"/>
                <a:cs typeface="Ubuntu Medium"/>
                <a:sym typeface="Ubuntu Medium"/>
              </a:rPr>
              <a:t>       en Zonas Calientes o Complementarias</a:t>
            </a:r>
            <a:endParaRPr sz="1800">
              <a:solidFill>
                <a:srgbClr val="1C4587"/>
              </a:solidFill>
              <a:highlight>
                <a:schemeClr val="lt1"/>
              </a:highlight>
              <a:latin typeface="Ubuntu Medium"/>
              <a:ea typeface="Ubuntu Medium"/>
              <a:cs typeface="Ubuntu Medium"/>
              <a:sym typeface="Ubuntu Medium"/>
            </a:endParaRPr>
          </a:p>
          <a:p>
            <a:pPr indent="-114300" lvl="0" marL="0" marR="0" rtl="0" algn="l">
              <a:spcBef>
                <a:spcPts val="0"/>
              </a:spcBef>
              <a:spcAft>
                <a:spcPts val="0"/>
              </a:spcAft>
              <a:buClr>
                <a:srgbClr val="1C4587"/>
              </a:buClr>
              <a:buSzPts val="1800"/>
              <a:buFont typeface="Ubuntu Medium"/>
              <a:buChar char="•"/>
            </a:pPr>
            <a:r>
              <a:rPr lang="es-MX" sz="1800">
                <a:solidFill>
                  <a:srgbClr val="1C4587"/>
                </a:solidFill>
                <a:highlight>
                  <a:schemeClr val="lt1"/>
                </a:highlight>
                <a:latin typeface="Ubuntu Medium"/>
                <a:ea typeface="Ubuntu Medium"/>
                <a:cs typeface="Ubuntu Medium"/>
                <a:sym typeface="Ubuntu Medium"/>
              </a:rPr>
              <a:t>     diseño de Planograma</a:t>
            </a:r>
            <a:endParaRPr sz="1800">
              <a:solidFill>
                <a:srgbClr val="1C4587"/>
              </a:solidFill>
              <a:highlight>
                <a:schemeClr val="lt1"/>
              </a:highlight>
              <a:latin typeface="Ubuntu Medium"/>
              <a:ea typeface="Ubuntu Medium"/>
              <a:cs typeface="Ubuntu Medium"/>
              <a:sym typeface="Ubuntu Medium"/>
            </a:endParaRPr>
          </a:p>
        </p:txBody>
      </p:sp>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287" name="Shape 1287"/>
        <p:cNvGrpSpPr/>
        <p:nvPr/>
      </p:nvGrpSpPr>
      <p:grpSpPr>
        <a:xfrm>
          <a:off x="0" y="0"/>
          <a:ext cx="0" cy="0"/>
          <a:chOff x="0" y="0"/>
          <a:chExt cx="0" cy="0"/>
        </a:xfrm>
      </p:grpSpPr>
      <p:sp>
        <p:nvSpPr>
          <p:cNvPr id="1288" name="Google Shape;1288;p171"/>
          <p:cNvSpPr txBox="1"/>
          <p:nvPr>
            <p:ph type="title"/>
          </p:nvPr>
        </p:nvSpPr>
        <p:spPr>
          <a:xfrm>
            <a:off x="609600" y="274638"/>
            <a:ext cx="10972800" cy="11430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b="1" lang="es-MX">
                <a:solidFill>
                  <a:srgbClr val="073763"/>
                </a:solidFill>
                <a:latin typeface="Ubuntu"/>
                <a:ea typeface="Ubuntu"/>
                <a:cs typeface="Ubuntu"/>
                <a:sym typeface="Ubuntu"/>
              </a:rPr>
              <a:t>Venta personal </a:t>
            </a:r>
            <a:endParaRPr b="1">
              <a:solidFill>
                <a:srgbClr val="073763"/>
              </a:solidFill>
              <a:latin typeface="Ubuntu"/>
              <a:ea typeface="Ubuntu"/>
              <a:cs typeface="Ubuntu"/>
              <a:sym typeface="Ubuntu"/>
            </a:endParaRPr>
          </a:p>
        </p:txBody>
      </p:sp>
      <p:sp>
        <p:nvSpPr>
          <p:cNvPr id="1289" name="Google Shape;1289;p171"/>
          <p:cNvSpPr txBox="1"/>
          <p:nvPr>
            <p:ph idx="1" type="body"/>
          </p:nvPr>
        </p:nvSpPr>
        <p:spPr>
          <a:xfrm>
            <a:off x="609600" y="1931975"/>
            <a:ext cx="5384700" cy="4526100"/>
          </a:xfrm>
          <a:prstGeom prst="rect">
            <a:avLst/>
          </a:prstGeom>
          <a:solidFill>
            <a:srgbClr val="9FC5E8"/>
          </a:solidFill>
          <a:ln>
            <a:noFill/>
          </a:ln>
        </p:spPr>
        <p:txBody>
          <a:bodyPr anchorCtr="0" anchor="t" bIns="45700" lIns="91425" spcFirstLastPara="1" rIns="91425" wrap="square" tIns="45700">
            <a:normAutofit/>
          </a:bodyPr>
          <a:lstStyle/>
          <a:p>
            <a:pPr indent="0" lvl="0" marL="0" rtl="0" algn="l">
              <a:spcBef>
                <a:spcPts val="360"/>
              </a:spcBef>
              <a:spcAft>
                <a:spcPts val="1600"/>
              </a:spcAft>
              <a:buNone/>
            </a:pPr>
            <a:r>
              <a:rPr lang="es-MX">
                <a:solidFill>
                  <a:srgbClr val="202124"/>
                </a:solidFill>
                <a:latin typeface="Ubuntu"/>
                <a:ea typeface="Ubuntu"/>
                <a:cs typeface="Ubuntu"/>
                <a:sym typeface="Ubuntu"/>
              </a:rPr>
              <a:t>Es una </a:t>
            </a:r>
            <a:r>
              <a:rPr lang="es-MX">
                <a:solidFill>
                  <a:srgbClr val="040C28"/>
                </a:solidFill>
                <a:latin typeface="Ubuntu"/>
                <a:ea typeface="Ubuntu"/>
                <a:cs typeface="Ubuntu"/>
                <a:sym typeface="Ubuntu"/>
              </a:rPr>
              <a:t>estrategia comercial en la que un vendedor se encuentra con un cliente en persona con el objetivo de cerrar un trato</a:t>
            </a:r>
            <a:r>
              <a:rPr lang="es-MX">
                <a:solidFill>
                  <a:srgbClr val="202124"/>
                </a:solidFill>
                <a:latin typeface="Ubuntu"/>
                <a:ea typeface="Ubuntu"/>
                <a:cs typeface="Ubuntu"/>
                <a:sym typeface="Ubuntu"/>
              </a:rPr>
              <a:t>. Es como un punto de venta personal: brinda las soluciones que el cliente necesita, en el momento y lugar oportuno. </a:t>
            </a:r>
            <a:endParaRPr>
              <a:latin typeface="Ubuntu"/>
              <a:ea typeface="Ubuntu"/>
              <a:cs typeface="Ubuntu"/>
              <a:sym typeface="Ubuntu"/>
            </a:endParaRPr>
          </a:p>
        </p:txBody>
      </p:sp>
      <p:pic>
        <p:nvPicPr>
          <p:cNvPr id="1290" name="Google Shape;1290;p171"/>
          <p:cNvPicPr preferRelativeResize="0"/>
          <p:nvPr/>
        </p:nvPicPr>
        <p:blipFill>
          <a:blip r:embed="rId3">
            <a:alphaModFix/>
          </a:blip>
          <a:stretch>
            <a:fillRect/>
          </a:stretch>
        </p:blipFill>
        <p:spPr>
          <a:xfrm>
            <a:off x="6146700" y="1570038"/>
            <a:ext cx="5892900" cy="4338081"/>
          </a:xfrm>
          <a:prstGeom prst="rect">
            <a:avLst/>
          </a:prstGeom>
          <a:noFill/>
          <a:ln>
            <a:noFill/>
          </a:ln>
        </p:spPr>
      </p:pic>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4" name="Shape 1294"/>
        <p:cNvGrpSpPr/>
        <p:nvPr/>
      </p:nvGrpSpPr>
      <p:grpSpPr>
        <a:xfrm>
          <a:off x="0" y="0"/>
          <a:ext cx="0" cy="0"/>
          <a:chOff x="0" y="0"/>
          <a:chExt cx="0" cy="0"/>
        </a:xfrm>
      </p:grpSpPr>
      <p:pic>
        <p:nvPicPr>
          <p:cNvPr id="1295" name="Google Shape;1295;p172"/>
          <p:cNvPicPr preferRelativeResize="0"/>
          <p:nvPr/>
        </p:nvPicPr>
        <p:blipFill rotWithShape="1">
          <a:blip r:embed="rId3">
            <a:alphaModFix/>
          </a:blip>
          <a:srcRect b="0" l="0" r="16254" t="0"/>
          <a:stretch/>
        </p:blipFill>
        <p:spPr>
          <a:xfrm rot="5400000">
            <a:off x="2691188" y="-2691187"/>
            <a:ext cx="6803574" cy="12185949"/>
          </a:xfrm>
          <a:prstGeom prst="rect">
            <a:avLst/>
          </a:prstGeom>
          <a:noFill/>
          <a:ln>
            <a:noFill/>
          </a:ln>
        </p:spPr>
      </p:pic>
      <p:sp>
        <p:nvSpPr>
          <p:cNvPr id="1296" name="Google Shape;1296;p172"/>
          <p:cNvSpPr txBox="1"/>
          <p:nvPr>
            <p:ph type="title"/>
          </p:nvPr>
        </p:nvSpPr>
        <p:spPr>
          <a:xfrm>
            <a:off x="0" y="18810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s-MX" sz="6000">
                <a:solidFill>
                  <a:schemeClr val="lt1"/>
                </a:solidFill>
                <a:latin typeface="Ubuntu"/>
                <a:ea typeface="Ubuntu"/>
                <a:cs typeface="Ubuntu"/>
                <a:sym typeface="Ubuntu"/>
              </a:rPr>
              <a:t>PROMOCIONES</a:t>
            </a:r>
            <a:endParaRPr b="1" sz="6000">
              <a:solidFill>
                <a:schemeClr val="lt1"/>
              </a:solidFill>
              <a:latin typeface="Ubuntu"/>
              <a:ea typeface="Ubuntu"/>
              <a:cs typeface="Ubuntu"/>
              <a:sym typeface="Ubuntu"/>
            </a:endParaRPr>
          </a:p>
        </p:txBody>
      </p:sp>
      <p:pic>
        <p:nvPicPr>
          <p:cNvPr id="1297" name="Google Shape;1297;p172"/>
          <p:cNvPicPr preferRelativeResize="0"/>
          <p:nvPr/>
        </p:nvPicPr>
        <p:blipFill>
          <a:blip r:embed="rId4">
            <a:alphaModFix/>
          </a:blip>
          <a:stretch>
            <a:fillRect/>
          </a:stretch>
        </p:blipFill>
        <p:spPr>
          <a:xfrm>
            <a:off x="5702600" y="1995488"/>
            <a:ext cx="6483350" cy="4862513"/>
          </a:xfrm>
          <a:prstGeom prst="rect">
            <a:avLst/>
          </a:prstGeom>
          <a:noFill/>
          <a:ln>
            <a:noFill/>
          </a:ln>
        </p:spPr>
      </p:pic>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302" name="Shape 1302"/>
        <p:cNvGrpSpPr/>
        <p:nvPr/>
      </p:nvGrpSpPr>
      <p:grpSpPr>
        <a:xfrm>
          <a:off x="0" y="0"/>
          <a:ext cx="0" cy="0"/>
          <a:chOff x="0" y="0"/>
          <a:chExt cx="0" cy="0"/>
        </a:xfrm>
      </p:grpSpPr>
      <p:pic>
        <p:nvPicPr>
          <p:cNvPr id="1303" name="Google Shape;1303;p173"/>
          <p:cNvPicPr preferRelativeResize="0"/>
          <p:nvPr/>
        </p:nvPicPr>
        <p:blipFill rotWithShape="1">
          <a:blip r:embed="rId3">
            <a:alphaModFix/>
          </a:blip>
          <a:srcRect b="0" l="0" r="0" t="23710"/>
          <a:stretch/>
        </p:blipFill>
        <p:spPr>
          <a:xfrm rot="5400000">
            <a:off x="387975" y="539175"/>
            <a:ext cx="4635876" cy="5231975"/>
          </a:xfrm>
          <a:prstGeom prst="rect">
            <a:avLst/>
          </a:prstGeom>
          <a:noFill/>
          <a:ln>
            <a:noFill/>
          </a:ln>
        </p:spPr>
      </p:pic>
      <p:sp>
        <p:nvSpPr>
          <p:cNvPr id="1304" name="Google Shape;1304;p173"/>
          <p:cNvSpPr txBox="1"/>
          <p:nvPr/>
        </p:nvSpPr>
        <p:spPr>
          <a:xfrm>
            <a:off x="5452200" y="1258650"/>
            <a:ext cx="6739800" cy="3878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800"/>
              <a:buFont typeface="Arial"/>
              <a:buNone/>
            </a:pPr>
            <a:r>
              <a:t/>
            </a:r>
            <a:endParaRPr i="0" sz="2500" u="none" cap="none" strike="noStrike">
              <a:solidFill>
                <a:schemeClr val="dk1"/>
              </a:solidFill>
              <a:latin typeface="Ubuntu Light"/>
              <a:ea typeface="Ubuntu Light"/>
              <a:cs typeface="Ubuntu Light"/>
              <a:sym typeface="Ubuntu Light"/>
            </a:endParaRPr>
          </a:p>
          <a:p>
            <a:pPr indent="0" lvl="0" marL="0" marR="0" rtl="0" algn="l">
              <a:lnSpc>
                <a:spcPct val="100000"/>
              </a:lnSpc>
              <a:spcBef>
                <a:spcPts val="0"/>
              </a:spcBef>
              <a:spcAft>
                <a:spcPts val="0"/>
              </a:spcAft>
              <a:buClr>
                <a:schemeClr val="dk1"/>
              </a:buClr>
              <a:buSzPts val="3200"/>
              <a:buFont typeface="Arimo"/>
              <a:buNone/>
            </a:pPr>
            <a:r>
              <a:rPr i="0" lang="es-MX" sz="2900" u="none" cap="none" strike="noStrike">
                <a:solidFill>
                  <a:schemeClr val="dk1"/>
                </a:solidFill>
                <a:latin typeface="Ubuntu Light"/>
                <a:ea typeface="Ubuntu Light"/>
                <a:cs typeface="Ubuntu Light"/>
                <a:sym typeface="Ubuntu Light"/>
              </a:rPr>
              <a:t>“Actividades de mercadotecnia que estimulan la prueba, compra o re-compra de un producto”.</a:t>
            </a:r>
            <a:r>
              <a:rPr i="0" lang="es-MX" sz="2500" u="none" cap="none" strike="noStrike">
                <a:solidFill>
                  <a:schemeClr val="dk1"/>
                </a:solidFill>
                <a:latin typeface="Ubuntu Light"/>
                <a:ea typeface="Ubuntu Light"/>
                <a:cs typeface="Ubuntu Light"/>
                <a:sym typeface="Ubuntu Light"/>
              </a:rPr>
              <a:t> </a:t>
            </a:r>
            <a:endParaRPr i="0" sz="2500" u="none" cap="none" strike="noStrike">
              <a:solidFill>
                <a:schemeClr val="dk1"/>
              </a:solidFill>
              <a:latin typeface="Ubuntu Light"/>
              <a:ea typeface="Ubuntu Light"/>
              <a:cs typeface="Ubuntu Light"/>
              <a:sym typeface="Ubuntu Light"/>
            </a:endParaRPr>
          </a:p>
          <a:p>
            <a:pPr indent="0" lvl="0" marL="0" marR="0" rtl="0" algn="l">
              <a:lnSpc>
                <a:spcPct val="100000"/>
              </a:lnSpc>
              <a:spcBef>
                <a:spcPts val="0"/>
              </a:spcBef>
              <a:spcAft>
                <a:spcPts val="0"/>
              </a:spcAft>
              <a:buClr>
                <a:schemeClr val="dk1"/>
              </a:buClr>
              <a:buSzPts val="3200"/>
              <a:buFont typeface="Arimo"/>
              <a:buNone/>
            </a:pPr>
            <a:r>
              <a:rPr i="0" lang="es-MX" sz="1700" u="none" cap="none" strike="noStrike">
                <a:solidFill>
                  <a:srgbClr val="00B050"/>
                </a:solidFill>
                <a:latin typeface="Ubuntu Light"/>
                <a:ea typeface="Ubuntu Light"/>
                <a:cs typeface="Ubuntu Light"/>
                <a:sym typeface="Ubuntu Light"/>
              </a:rPr>
              <a:t>(Lamb. 2002: 476)</a:t>
            </a:r>
            <a:endParaRPr sz="1100">
              <a:latin typeface="Ubuntu Light"/>
              <a:ea typeface="Ubuntu Light"/>
              <a:cs typeface="Ubuntu Light"/>
              <a:sym typeface="Ubuntu Light"/>
            </a:endParaRPr>
          </a:p>
          <a:p>
            <a:pPr indent="0" lvl="0" marL="0" marR="0" rtl="0" algn="l">
              <a:lnSpc>
                <a:spcPct val="100000"/>
              </a:lnSpc>
              <a:spcBef>
                <a:spcPts val="0"/>
              </a:spcBef>
              <a:spcAft>
                <a:spcPts val="0"/>
              </a:spcAft>
              <a:buClr>
                <a:schemeClr val="dk1"/>
              </a:buClr>
              <a:buSzPts val="2000"/>
              <a:buFont typeface="Arial"/>
              <a:buNone/>
            </a:pPr>
            <a:r>
              <a:t/>
            </a:r>
            <a:endParaRPr i="0" sz="1700" u="none" cap="none" strike="noStrike">
              <a:solidFill>
                <a:schemeClr val="dk1"/>
              </a:solidFill>
              <a:latin typeface="Ubuntu Light"/>
              <a:ea typeface="Ubuntu Light"/>
              <a:cs typeface="Ubuntu Light"/>
              <a:sym typeface="Ubuntu Light"/>
            </a:endParaRPr>
          </a:p>
          <a:p>
            <a:pPr indent="0" lvl="0" marL="0" marR="0" rtl="0" algn="l">
              <a:lnSpc>
                <a:spcPct val="100000"/>
              </a:lnSpc>
              <a:spcBef>
                <a:spcPts val="0"/>
              </a:spcBef>
              <a:spcAft>
                <a:spcPts val="0"/>
              </a:spcAft>
              <a:buClr>
                <a:schemeClr val="dk1"/>
              </a:buClr>
              <a:buSzPts val="2800"/>
              <a:buFont typeface="Arial"/>
              <a:buNone/>
            </a:pPr>
            <a:r>
              <a:t/>
            </a:r>
            <a:endParaRPr i="0" sz="2500" u="none" cap="none" strike="noStrike">
              <a:solidFill>
                <a:schemeClr val="dk1"/>
              </a:solidFill>
              <a:latin typeface="Ubuntu Light"/>
              <a:ea typeface="Ubuntu Light"/>
              <a:cs typeface="Ubuntu Light"/>
              <a:sym typeface="Ubuntu Light"/>
            </a:endParaRPr>
          </a:p>
          <a:p>
            <a:pPr indent="0" lvl="0" marL="0" marR="0" rtl="0" algn="l">
              <a:lnSpc>
                <a:spcPct val="100000"/>
              </a:lnSpc>
              <a:spcBef>
                <a:spcPts val="0"/>
              </a:spcBef>
              <a:spcAft>
                <a:spcPts val="0"/>
              </a:spcAft>
              <a:buClr>
                <a:schemeClr val="dk1"/>
              </a:buClr>
              <a:buSzPts val="2800"/>
              <a:buFont typeface="Arimo"/>
              <a:buNone/>
            </a:pPr>
            <a:r>
              <a:rPr i="0" lang="es-MX" sz="2500" u="none" cap="none" strike="noStrike">
                <a:solidFill>
                  <a:schemeClr val="dk1"/>
                </a:solidFill>
                <a:latin typeface="Ubuntu Light"/>
                <a:ea typeface="Ubuntu Light"/>
                <a:cs typeface="Ubuntu Light"/>
                <a:sym typeface="Ubuntu Light"/>
              </a:rPr>
              <a:t>Suministra incentivos en efectivo, bonos o especie para provocar reacciones inmediatas en el consumidor.</a:t>
            </a:r>
            <a:endParaRPr sz="1100">
              <a:latin typeface="Ubuntu Light"/>
              <a:ea typeface="Ubuntu Light"/>
              <a:cs typeface="Ubuntu Light"/>
              <a:sym typeface="Ubuntu Light"/>
            </a:endParaRPr>
          </a:p>
        </p:txBody>
      </p:sp>
      <p:sp>
        <p:nvSpPr>
          <p:cNvPr id="1305" name="Google Shape;1305;p173"/>
          <p:cNvSpPr txBox="1"/>
          <p:nvPr>
            <p:ph idx="4294967295" type="title"/>
          </p:nvPr>
        </p:nvSpPr>
        <p:spPr>
          <a:xfrm>
            <a:off x="89925" y="837225"/>
            <a:ext cx="5198100" cy="4710000"/>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B050"/>
              </a:buClr>
              <a:buSzPts val="4000"/>
              <a:buFont typeface="Arial"/>
              <a:buNone/>
            </a:pPr>
            <a:br>
              <a:rPr b="1" i="0" lang="es-MX" sz="4000" u="none" cap="none" strike="noStrike">
                <a:solidFill>
                  <a:srgbClr val="FF2712"/>
                </a:solidFill>
                <a:latin typeface="Ubuntu"/>
                <a:ea typeface="Ubuntu"/>
                <a:cs typeface="Ubuntu"/>
                <a:sym typeface="Ubuntu"/>
              </a:rPr>
            </a:br>
            <a:endParaRPr b="1" sz="4000">
              <a:solidFill>
                <a:srgbClr val="FF2712"/>
              </a:solidFill>
              <a:latin typeface="Ubuntu"/>
              <a:ea typeface="Ubuntu"/>
              <a:cs typeface="Ubuntu"/>
              <a:sym typeface="Ubuntu"/>
            </a:endParaRPr>
          </a:p>
          <a:p>
            <a:pPr indent="0" lvl="0" marL="0" marR="0" rtl="0" algn="l">
              <a:lnSpc>
                <a:spcPct val="100000"/>
              </a:lnSpc>
              <a:spcBef>
                <a:spcPts val="0"/>
              </a:spcBef>
              <a:spcAft>
                <a:spcPts val="0"/>
              </a:spcAft>
              <a:buClr>
                <a:srgbClr val="00B050"/>
              </a:buClr>
              <a:buSzPts val="4000"/>
              <a:buFont typeface="Arial"/>
              <a:buNone/>
            </a:pPr>
            <a:r>
              <a:rPr b="1" lang="es-MX" sz="6000">
                <a:solidFill>
                  <a:schemeClr val="lt1"/>
                </a:solidFill>
                <a:latin typeface="Ubuntu"/>
                <a:ea typeface="Ubuntu"/>
                <a:cs typeface="Ubuntu"/>
                <a:sym typeface="Ubuntu"/>
              </a:rPr>
              <a:t>PROMOCIÓN</a:t>
            </a:r>
            <a:endParaRPr b="1" sz="6000">
              <a:solidFill>
                <a:schemeClr val="lt1"/>
              </a:solidFill>
              <a:latin typeface="Ubuntu"/>
              <a:ea typeface="Ubuntu"/>
              <a:cs typeface="Ubuntu"/>
              <a:sym typeface="Ubuntu"/>
            </a:endParaRPr>
          </a:p>
          <a:p>
            <a:pPr indent="0" lvl="0" marL="0" marR="0" rtl="0" algn="l">
              <a:lnSpc>
                <a:spcPct val="100000"/>
              </a:lnSpc>
              <a:spcBef>
                <a:spcPts val="0"/>
              </a:spcBef>
              <a:spcAft>
                <a:spcPts val="0"/>
              </a:spcAft>
              <a:buClr>
                <a:srgbClr val="00B050"/>
              </a:buClr>
              <a:buSzPts val="4000"/>
              <a:buFont typeface="Arial"/>
              <a:buNone/>
            </a:pPr>
            <a:r>
              <a:rPr b="1" lang="es-MX" sz="6000">
                <a:solidFill>
                  <a:schemeClr val="lt1"/>
                </a:solidFill>
                <a:latin typeface="Ubuntu"/>
                <a:ea typeface="Ubuntu"/>
                <a:cs typeface="Ubuntu"/>
                <a:sym typeface="Ubuntu"/>
              </a:rPr>
              <a:t>DE</a:t>
            </a:r>
            <a:endParaRPr b="1" sz="6000">
              <a:solidFill>
                <a:schemeClr val="lt1"/>
              </a:solidFill>
              <a:latin typeface="Ubuntu"/>
              <a:ea typeface="Ubuntu"/>
              <a:cs typeface="Ubuntu"/>
              <a:sym typeface="Ubuntu"/>
            </a:endParaRPr>
          </a:p>
          <a:p>
            <a:pPr indent="0" lvl="0" marL="0" marR="0" rtl="0" algn="l">
              <a:lnSpc>
                <a:spcPct val="100000"/>
              </a:lnSpc>
              <a:spcBef>
                <a:spcPts val="0"/>
              </a:spcBef>
              <a:spcAft>
                <a:spcPts val="0"/>
              </a:spcAft>
              <a:buClr>
                <a:srgbClr val="00B050"/>
              </a:buClr>
              <a:buSzPts val="4000"/>
              <a:buFont typeface="Arial"/>
              <a:buNone/>
            </a:pPr>
            <a:r>
              <a:rPr b="1" lang="es-MX" sz="6000">
                <a:solidFill>
                  <a:schemeClr val="lt1"/>
                </a:solidFill>
                <a:latin typeface="Ubuntu"/>
                <a:ea typeface="Ubuntu"/>
                <a:cs typeface="Ubuntu"/>
                <a:sym typeface="Ubuntu"/>
              </a:rPr>
              <a:t>VENTAS</a:t>
            </a:r>
            <a:br>
              <a:rPr b="1" i="0" lang="es-MX" sz="4000" u="none" cap="none" strike="noStrike">
                <a:solidFill>
                  <a:schemeClr val="lt1"/>
                </a:solidFill>
                <a:latin typeface="Ubuntu"/>
                <a:ea typeface="Ubuntu"/>
                <a:cs typeface="Ubuntu"/>
                <a:sym typeface="Ubuntu"/>
              </a:rPr>
            </a:br>
            <a:endParaRPr b="1">
              <a:solidFill>
                <a:schemeClr val="lt1"/>
              </a:solidFill>
              <a:latin typeface="Ubuntu"/>
              <a:ea typeface="Ubuntu"/>
              <a:cs typeface="Ubuntu"/>
              <a:sym typeface="Ubuntu"/>
            </a:endParaRPr>
          </a:p>
        </p:txBody>
      </p:sp>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1310" name="Shape 1310"/>
        <p:cNvGrpSpPr/>
        <p:nvPr/>
      </p:nvGrpSpPr>
      <p:grpSpPr>
        <a:xfrm>
          <a:off x="0" y="0"/>
          <a:ext cx="0" cy="0"/>
          <a:chOff x="0" y="0"/>
          <a:chExt cx="0" cy="0"/>
        </a:xfrm>
      </p:grpSpPr>
      <p:pic>
        <p:nvPicPr>
          <p:cNvPr id="1311" name="Google Shape;1311;p174"/>
          <p:cNvPicPr preferRelativeResize="0"/>
          <p:nvPr/>
        </p:nvPicPr>
        <p:blipFill>
          <a:blip r:embed="rId3">
            <a:alphaModFix/>
          </a:blip>
          <a:stretch>
            <a:fillRect/>
          </a:stretch>
        </p:blipFill>
        <p:spPr>
          <a:xfrm>
            <a:off x="196650" y="1082725"/>
            <a:ext cx="5775276" cy="5775276"/>
          </a:xfrm>
          <a:prstGeom prst="rect">
            <a:avLst/>
          </a:prstGeom>
          <a:noFill/>
          <a:ln>
            <a:noFill/>
          </a:ln>
        </p:spPr>
      </p:pic>
      <p:sp>
        <p:nvSpPr>
          <p:cNvPr id="1312" name="Google Shape;1312;p174"/>
          <p:cNvSpPr txBox="1"/>
          <p:nvPr>
            <p:ph type="title"/>
          </p:nvPr>
        </p:nvSpPr>
        <p:spPr>
          <a:xfrm>
            <a:off x="79750" y="0"/>
            <a:ext cx="8497800" cy="831000"/>
          </a:xfrm>
          <a:prstGeom prst="rect">
            <a:avLst/>
          </a:prstGeom>
          <a:noFill/>
          <a:ln>
            <a:noFill/>
          </a:ln>
        </p:spPr>
        <p:txBody>
          <a:bodyPr anchorCtr="0" anchor="ctr" bIns="45700" lIns="91425" spcFirstLastPara="1" rIns="91425" wrap="square" tIns="45700">
            <a:spAutoFit/>
          </a:bodyPr>
          <a:lstStyle/>
          <a:p>
            <a:pPr indent="0" lvl="0" marL="0" rtl="0" algn="l">
              <a:lnSpc>
                <a:spcPct val="100000"/>
              </a:lnSpc>
              <a:spcBef>
                <a:spcPts val="0"/>
              </a:spcBef>
              <a:spcAft>
                <a:spcPts val="0"/>
              </a:spcAft>
              <a:buClr>
                <a:srgbClr val="4597A0"/>
              </a:buClr>
              <a:buSzPts val="4400"/>
              <a:buFont typeface="Arial"/>
              <a:buNone/>
            </a:pPr>
            <a:r>
              <a:rPr b="1" i="0" lang="es-MX" sz="4800" u="none">
                <a:solidFill>
                  <a:srgbClr val="0000FF"/>
                </a:solidFill>
                <a:latin typeface="Ubuntu"/>
                <a:ea typeface="Ubuntu"/>
                <a:cs typeface="Ubuntu"/>
                <a:sym typeface="Ubuntu"/>
              </a:rPr>
              <a:t>Objetivo</a:t>
            </a:r>
            <a:r>
              <a:rPr b="1" lang="es-MX" sz="4800">
                <a:solidFill>
                  <a:srgbClr val="0000FF"/>
                </a:solidFill>
                <a:latin typeface="Ubuntu"/>
                <a:ea typeface="Ubuntu"/>
                <a:cs typeface="Ubuntu"/>
                <a:sym typeface="Ubuntu"/>
              </a:rPr>
              <a:t>s:</a:t>
            </a:r>
            <a:endParaRPr b="1" sz="4800">
              <a:solidFill>
                <a:srgbClr val="0000FF"/>
              </a:solidFill>
              <a:latin typeface="Ubuntu"/>
              <a:ea typeface="Ubuntu"/>
              <a:cs typeface="Ubuntu"/>
              <a:sym typeface="Ubuntu"/>
            </a:endParaRPr>
          </a:p>
        </p:txBody>
      </p:sp>
      <p:sp>
        <p:nvSpPr>
          <p:cNvPr id="1313" name="Google Shape;1313;p174"/>
          <p:cNvSpPr txBox="1"/>
          <p:nvPr>
            <p:ph idx="1" type="body"/>
          </p:nvPr>
        </p:nvSpPr>
        <p:spPr>
          <a:xfrm>
            <a:off x="6477000" y="141150"/>
            <a:ext cx="5715000" cy="6906600"/>
          </a:xfrm>
          <a:prstGeom prst="rect">
            <a:avLst/>
          </a:prstGeom>
          <a:noFill/>
          <a:ln>
            <a:noFill/>
          </a:ln>
        </p:spPr>
        <p:txBody>
          <a:bodyPr anchorCtr="0" anchor="t" bIns="45700" lIns="91425" spcFirstLastPara="1" rIns="91425" wrap="square" tIns="45700">
            <a:spAutoFit/>
          </a:bodyPr>
          <a:lstStyle/>
          <a:p>
            <a:pPr indent="-317500" lvl="0" marL="342900" marR="0" rtl="0" algn="l">
              <a:lnSpc>
                <a:spcPct val="80000"/>
              </a:lnSpc>
              <a:spcBef>
                <a:spcPts val="0"/>
              </a:spcBef>
              <a:spcAft>
                <a:spcPts val="0"/>
              </a:spcAft>
              <a:buClr>
                <a:schemeClr val="dk1"/>
              </a:buClr>
              <a:buSzPts val="2300"/>
              <a:buFont typeface="Ubuntu"/>
              <a:buChar char="•"/>
            </a:pPr>
            <a:r>
              <a:rPr i="0" lang="es-MX" sz="2300" u="none" cap="none" strike="noStrike">
                <a:solidFill>
                  <a:schemeClr val="dk1"/>
                </a:solidFill>
                <a:latin typeface="Ubuntu"/>
                <a:ea typeface="Ubuntu"/>
                <a:cs typeface="Ubuntu"/>
                <a:sym typeface="Ubuntu"/>
              </a:rPr>
              <a:t>Estimular las ventas de productos establecidos</a:t>
            </a:r>
            <a:endParaRPr i="0" sz="2300" u="none" cap="none" strike="noStrike">
              <a:solidFill>
                <a:schemeClr val="dk1"/>
              </a:solidFill>
              <a:latin typeface="Ubuntu"/>
              <a:ea typeface="Ubuntu"/>
              <a:cs typeface="Ubuntu"/>
              <a:sym typeface="Ubuntu"/>
            </a:endParaRPr>
          </a:p>
          <a:p>
            <a:pPr indent="0" lvl="0" marL="228600" marR="0" rtl="0" algn="l">
              <a:lnSpc>
                <a:spcPct val="80000"/>
              </a:lnSpc>
              <a:spcBef>
                <a:spcPts val="0"/>
              </a:spcBef>
              <a:spcAft>
                <a:spcPts val="0"/>
              </a:spcAft>
              <a:buNone/>
            </a:pPr>
            <a:r>
              <a:t/>
            </a:r>
            <a:endParaRPr sz="2300">
              <a:solidFill>
                <a:schemeClr val="dk1"/>
              </a:solidFill>
              <a:latin typeface="Ubuntu"/>
              <a:ea typeface="Ubuntu"/>
              <a:cs typeface="Ubuntu"/>
              <a:sym typeface="Ubuntu"/>
            </a:endParaRPr>
          </a:p>
          <a:p>
            <a:pPr indent="-317500" lvl="0" marL="342900" marR="0" rtl="0" algn="l">
              <a:lnSpc>
                <a:spcPct val="80000"/>
              </a:lnSpc>
              <a:spcBef>
                <a:spcPts val="540"/>
              </a:spcBef>
              <a:spcAft>
                <a:spcPts val="0"/>
              </a:spcAft>
              <a:buClr>
                <a:schemeClr val="dk1"/>
              </a:buClr>
              <a:buSzPts val="2300"/>
              <a:buFont typeface="Ubuntu"/>
              <a:buChar char="•"/>
            </a:pPr>
            <a:r>
              <a:rPr i="0" lang="es-MX" sz="2300" u="none" cap="none" strike="noStrike">
                <a:solidFill>
                  <a:schemeClr val="dk1"/>
                </a:solidFill>
                <a:latin typeface="Ubuntu"/>
                <a:ea typeface="Ubuntu"/>
                <a:cs typeface="Ubuntu"/>
                <a:sym typeface="Ubuntu"/>
              </a:rPr>
              <a:t>Atraer nuevos mercado</a:t>
            </a:r>
            <a:endParaRPr i="0" sz="2300" u="none" cap="none" strike="noStrike">
              <a:solidFill>
                <a:schemeClr val="dk1"/>
              </a:solidFill>
              <a:latin typeface="Ubuntu"/>
              <a:ea typeface="Ubuntu"/>
              <a:cs typeface="Ubuntu"/>
              <a:sym typeface="Ubuntu"/>
            </a:endParaRPr>
          </a:p>
          <a:p>
            <a:pPr indent="0" lvl="0" marL="228600" marR="0" rtl="0" algn="l">
              <a:lnSpc>
                <a:spcPct val="80000"/>
              </a:lnSpc>
              <a:spcBef>
                <a:spcPts val="540"/>
              </a:spcBef>
              <a:spcAft>
                <a:spcPts val="0"/>
              </a:spcAft>
              <a:buNone/>
            </a:pPr>
            <a:r>
              <a:t/>
            </a:r>
            <a:endParaRPr sz="2300">
              <a:solidFill>
                <a:schemeClr val="dk1"/>
              </a:solidFill>
              <a:latin typeface="Ubuntu"/>
              <a:ea typeface="Ubuntu"/>
              <a:cs typeface="Ubuntu"/>
              <a:sym typeface="Ubuntu"/>
            </a:endParaRPr>
          </a:p>
          <a:p>
            <a:pPr indent="-317500" lvl="0" marL="342900" marR="0" rtl="0" algn="l">
              <a:lnSpc>
                <a:spcPct val="80000"/>
              </a:lnSpc>
              <a:spcBef>
                <a:spcPts val="540"/>
              </a:spcBef>
              <a:spcAft>
                <a:spcPts val="0"/>
              </a:spcAft>
              <a:buClr>
                <a:schemeClr val="dk1"/>
              </a:buClr>
              <a:buSzPts val="2300"/>
              <a:buFont typeface="Ubuntu"/>
              <a:buChar char="•"/>
            </a:pPr>
            <a:r>
              <a:rPr i="0" lang="es-MX" sz="2300" u="none" cap="none" strike="noStrike">
                <a:solidFill>
                  <a:schemeClr val="dk1"/>
                </a:solidFill>
                <a:latin typeface="Ubuntu"/>
                <a:ea typeface="Ubuntu"/>
                <a:cs typeface="Ubuntu"/>
                <a:sym typeface="Ubuntu"/>
              </a:rPr>
              <a:t>Ayudar en la etapa de lanzamiento del producto</a:t>
            </a:r>
            <a:endParaRPr i="0" sz="2300" u="none" cap="none" strike="noStrike">
              <a:solidFill>
                <a:schemeClr val="dk1"/>
              </a:solidFill>
              <a:latin typeface="Ubuntu"/>
              <a:ea typeface="Ubuntu"/>
              <a:cs typeface="Ubuntu"/>
              <a:sym typeface="Ubuntu"/>
            </a:endParaRPr>
          </a:p>
          <a:p>
            <a:pPr indent="0" lvl="0" marL="0" marR="0" rtl="0" algn="l">
              <a:lnSpc>
                <a:spcPct val="80000"/>
              </a:lnSpc>
              <a:spcBef>
                <a:spcPts val="540"/>
              </a:spcBef>
              <a:spcAft>
                <a:spcPts val="0"/>
              </a:spcAft>
              <a:buNone/>
            </a:pPr>
            <a:r>
              <a:t/>
            </a:r>
            <a:endParaRPr sz="2300">
              <a:solidFill>
                <a:schemeClr val="dk1"/>
              </a:solidFill>
              <a:latin typeface="Ubuntu"/>
              <a:ea typeface="Ubuntu"/>
              <a:cs typeface="Ubuntu"/>
              <a:sym typeface="Ubuntu"/>
            </a:endParaRPr>
          </a:p>
          <a:p>
            <a:pPr indent="-317500" lvl="0" marL="342900" marR="0" rtl="0" algn="l">
              <a:lnSpc>
                <a:spcPct val="80000"/>
              </a:lnSpc>
              <a:spcBef>
                <a:spcPts val="540"/>
              </a:spcBef>
              <a:spcAft>
                <a:spcPts val="0"/>
              </a:spcAft>
              <a:buClr>
                <a:schemeClr val="dk1"/>
              </a:buClr>
              <a:buSzPts val="2300"/>
              <a:buFont typeface="Ubuntu"/>
              <a:buChar char="•"/>
            </a:pPr>
            <a:r>
              <a:rPr i="0" lang="es-MX" sz="2300" u="none" cap="none" strike="noStrike">
                <a:solidFill>
                  <a:schemeClr val="dk1"/>
                </a:solidFill>
                <a:latin typeface="Ubuntu"/>
                <a:ea typeface="Ubuntu"/>
                <a:cs typeface="Ubuntu"/>
                <a:sym typeface="Ubuntu"/>
              </a:rPr>
              <a:t>Dar a conocer los cambios en los productos existentes</a:t>
            </a:r>
            <a:endParaRPr i="0" sz="2300" u="none" cap="none" strike="noStrike">
              <a:solidFill>
                <a:schemeClr val="dk1"/>
              </a:solidFill>
              <a:latin typeface="Ubuntu"/>
              <a:ea typeface="Ubuntu"/>
              <a:cs typeface="Ubuntu"/>
              <a:sym typeface="Ubuntu"/>
            </a:endParaRPr>
          </a:p>
          <a:p>
            <a:pPr indent="0" lvl="0" marL="0" marR="0" rtl="0" algn="l">
              <a:lnSpc>
                <a:spcPct val="80000"/>
              </a:lnSpc>
              <a:spcBef>
                <a:spcPts val="540"/>
              </a:spcBef>
              <a:spcAft>
                <a:spcPts val="0"/>
              </a:spcAft>
              <a:buNone/>
            </a:pPr>
            <a:r>
              <a:t/>
            </a:r>
            <a:endParaRPr sz="2300">
              <a:solidFill>
                <a:schemeClr val="dk1"/>
              </a:solidFill>
              <a:latin typeface="Ubuntu"/>
              <a:ea typeface="Ubuntu"/>
              <a:cs typeface="Ubuntu"/>
              <a:sym typeface="Ubuntu"/>
            </a:endParaRPr>
          </a:p>
          <a:p>
            <a:pPr indent="-317500" lvl="0" marL="342900" marR="0" rtl="0" algn="l">
              <a:lnSpc>
                <a:spcPct val="80000"/>
              </a:lnSpc>
              <a:spcBef>
                <a:spcPts val="540"/>
              </a:spcBef>
              <a:spcAft>
                <a:spcPts val="0"/>
              </a:spcAft>
              <a:buClr>
                <a:schemeClr val="dk1"/>
              </a:buClr>
              <a:buSzPts val="2300"/>
              <a:buFont typeface="Ubuntu"/>
              <a:buChar char="•"/>
            </a:pPr>
            <a:r>
              <a:rPr i="0" lang="es-MX" sz="2300" u="none" cap="none" strike="noStrike">
                <a:solidFill>
                  <a:schemeClr val="dk1"/>
                </a:solidFill>
                <a:latin typeface="Ubuntu"/>
                <a:ea typeface="Ubuntu"/>
                <a:cs typeface="Ubuntu"/>
                <a:sym typeface="Ubuntu"/>
              </a:rPr>
              <a:t>Aumentar las ventas en épocas críticas</a:t>
            </a:r>
            <a:endParaRPr i="0" sz="2300" u="none" cap="none" strike="noStrike">
              <a:solidFill>
                <a:schemeClr val="dk1"/>
              </a:solidFill>
              <a:latin typeface="Ubuntu"/>
              <a:ea typeface="Ubuntu"/>
              <a:cs typeface="Ubuntu"/>
              <a:sym typeface="Ubuntu"/>
            </a:endParaRPr>
          </a:p>
          <a:p>
            <a:pPr indent="0" lvl="0" marL="228600" marR="0" rtl="0" algn="l">
              <a:lnSpc>
                <a:spcPct val="80000"/>
              </a:lnSpc>
              <a:spcBef>
                <a:spcPts val="540"/>
              </a:spcBef>
              <a:spcAft>
                <a:spcPts val="0"/>
              </a:spcAft>
              <a:buNone/>
            </a:pPr>
            <a:r>
              <a:t/>
            </a:r>
            <a:endParaRPr sz="2300">
              <a:solidFill>
                <a:schemeClr val="dk1"/>
              </a:solidFill>
              <a:latin typeface="Ubuntu"/>
              <a:ea typeface="Ubuntu"/>
              <a:cs typeface="Ubuntu"/>
              <a:sym typeface="Ubuntu"/>
            </a:endParaRPr>
          </a:p>
          <a:p>
            <a:pPr indent="-317500" lvl="0" marL="342900" marR="0" rtl="0" algn="l">
              <a:lnSpc>
                <a:spcPct val="80000"/>
              </a:lnSpc>
              <a:spcBef>
                <a:spcPts val="540"/>
              </a:spcBef>
              <a:spcAft>
                <a:spcPts val="0"/>
              </a:spcAft>
              <a:buClr>
                <a:schemeClr val="dk1"/>
              </a:buClr>
              <a:buSzPts val="2300"/>
              <a:buFont typeface="Ubuntu"/>
              <a:buChar char="•"/>
            </a:pPr>
            <a:r>
              <a:rPr i="0" lang="es-MX" sz="2300" u="none" cap="none" strike="noStrike">
                <a:solidFill>
                  <a:schemeClr val="dk1"/>
                </a:solidFill>
                <a:latin typeface="Ubuntu"/>
                <a:ea typeface="Ubuntu"/>
                <a:cs typeface="Ubuntu"/>
                <a:sym typeface="Ubuntu"/>
              </a:rPr>
              <a:t>Ayudar a los detallistas atrayendo más consumidores</a:t>
            </a:r>
            <a:endParaRPr i="0" sz="2300" u="none" cap="none" strike="noStrike">
              <a:solidFill>
                <a:schemeClr val="dk1"/>
              </a:solidFill>
              <a:latin typeface="Ubuntu"/>
              <a:ea typeface="Ubuntu"/>
              <a:cs typeface="Ubuntu"/>
              <a:sym typeface="Ubuntu"/>
            </a:endParaRPr>
          </a:p>
          <a:p>
            <a:pPr indent="0" lvl="0" marL="228600" marR="0" rtl="0" algn="l">
              <a:lnSpc>
                <a:spcPct val="80000"/>
              </a:lnSpc>
              <a:spcBef>
                <a:spcPts val="540"/>
              </a:spcBef>
              <a:spcAft>
                <a:spcPts val="0"/>
              </a:spcAft>
              <a:buNone/>
            </a:pPr>
            <a:r>
              <a:t/>
            </a:r>
            <a:endParaRPr sz="2300">
              <a:solidFill>
                <a:schemeClr val="dk1"/>
              </a:solidFill>
              <a:latin typeface="Ubuntu"/>
              <a:ea typeface="Ubuntu"/>
              <a:cs typeface="Ubuntu"/>
              <a:sym typeface="Ubuntu"/>
            </a:endParaRPr>
          </a:p>
          <a:p>
            <a:pPr indent="-317500" lvl="0" marL="342900" marR="0" rtl="0" algn="l">
              <a:lnSpc>
                <a:spcPct val="80000"/>
              </a:lnSpc>
              <a:spcBef>
                <a:spcPts val="540"/>
              </a:spcBef>
              <a:spcAft>
                <a:spcPts val="0"/>
              </a:spcAft>
              <a:buClr>
                <a:schemeClr val="dk1"/>
              </a:buClr>
              <a:buSzPts val="2300"/>
              <a:buFont typeface="Ubuntu"/>
              <a:buChar char="•"/>
            </a:pPr>
            <a:r>
              <a:rPr i="0" lang="es-MX" sz="2300" u="none" cap="none" strike="noStrike">
                <a:solidFill>
                  <a:schemeClr val="dk1"/>
                </a:solidFill>
                <a:latin typeface="Ubuntu"/>
                <a:ea typeface="Ubuntu"/>
                <a:cs typeface="Ubuntu"/>
                <a:sym typeface="Ubuntu"/>
              </a:rPr>
              <a:t>Obtener ventas más rápidas en productos en su etapa de declinación y de los que se tiene todavía mucha resistencia.</a:t>
            </a:r>
            <a:endParaRPr sz="2300">
              <a:latin typeface="Ubuntu"/>
              <a:ea typeface="Ubuntu"/>
              <a:cs typeface="Ubuntu"/>
              <a:sym typeface="Ubuntu"/>
            </a:endParaRPr>
          </a:p>
          <a:p>
            <a:pPr indent="-171450" lvl="0" marL="342900" marR="0" rtl="0" algn="l">
              <a:spcBef>
                <a:spcPts val="540"/>
              </a:spcBef>
              <a:spcAft>
                <a:spcPts val="0"/>
              </a:spcAft>
              <a:buClr>
                <a:schemeClr val="dk1"/>
              </a:buClr>
              <a:buSzPts val="2700"/>
              <a:buFont typeface="Arial"/>
              <a:buNone/>
            </a:pPr>
            <a:r>
              <a:t/>
            </a:r>
            <a:endParaRPr i="0" sz="2300" u="none">
              <a:solidFill>
                <a:schemeClr val="dk1"/>
              </a:solidFill>
              <a:latin typeface="Ubuntu"/>
              <a:ea typeface="Ubuntu"/>
              <a:cs typeface="Ubuntu"/>
              <a:sym typeface="Ubuntu"/>
            </a:endParaRPr>
          </a:p>
        </p:txBody>
      </p:sp>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17" name="Shape 1317"/>
        <p:cNvGrpSpPr/>
        <p:nvPr/>
      </p:nvGrpSpPr>
      <p:grpSpPr>
        <a:xfrm>
          <a:off x="0" y="0"/>
          <a:ext cx="0" cy="0"/>
          <a:chOff x="0" y="0"/>
          <a:chExt cx="0" cy="0"/>
        </a:xfrm>
      </p:grpSpPr>
      <p:pic>
        <p:nvPicPr>
          <p:cNvPr id="1318" name="Google Shape;1318;p175"/>
          <p:cNvPicPr preferRelativeResize="0"/>
          <p:nvPr/>
        </p:nvPicPr>
        <p:blipFill rotWithShape="1">
          <a:blip r:embed="rId4">
            <a:alphaModFix/>
          </a:blip>
          <a:srcRect b="0" l="0" r="19471" t="0"/>
          <a:stretch/>
        </p:blipFill>
        <p:spPr>
          <a:xfrm rot="5400000">
            <a:off x="2630713" y="-2630713"/>
            <a:ext cx="6909400" cy="12170824"/>
          </a:xfrm>
          <a:prstGeom prst="rect">
            <a:avLst/>
          </a:prstGeom>
          <a:noFill/>
          <a:ln>
            <a:noFill/>
          </a:ln>
        </p:spPr>
      </p:pic>
      <p:sp>
        <p:nvSpPr>
          <p:cNvPr id="1319" name="Google Shape;1319;p175"/>
          <p:cNvSpPr txBox="1"/>
          <p:nvPr>
            <p:ph type="title"/>
          </p:nvPr>
        </p:nvSpPr>
        <p:spPr>
          <a:xfrm>
            <a:off x="0" y="203700"/>
            <a:ext cx="8362500" cy="646500"/>
          </a:xfrm>
          <a:prstGeom prst="rect">
            <a:avLst/>
          </a:prstGeom>
          <a:noFill/>
          <a:ln>
            <a:noFill/>
          </a:ln>
        </p:spPr>
        <p:txBody>
          <a:bodyPr anchorCtr="0" anchor="b" bIns="45700" lIns="91425" spcFirstLastPara="1" rIns="91425" wrap="square" tIns="45700">
            <a:spAutoFit/>
          </a:bodyPr>
          <a:lstStyle/>
          <a:p>
            <a:pPr indent="0" lvl="0" marL="0" rtl="0" algn="l">
              <a:spcBef>
                <a:spcPts val="0"/>
              </a:spcBef>
              <a:spcAft>
                <a:spcPts val="0"/>
              </a:spcAft>
              <a:buClr>
                <a:schemeClr val="dk2"/>
              </a:buClr>
              <a:buSzPts val="3000"/>
              <a:buFont typeface="Century Schoolbook"/>
              <a:buNone/>
            </a:pPr>
            <a:r>
              <a:rPr b="1" lang="es-MX">
                <a:solidFill>
                  <a:schemeClr val="lt1"/>
                </a:solidFill>
                <a:latin typeface="Ubuntu"/>
                <a:ea typeface="Ubuntu"/>
                <a:cs typeface="Ubuntu"/>
                <a:sym typeface="Ubuntu"/>
              </a:rPr>
              <a:t>Coordinación del plan final</a:t>
            </a:r>
            <a:endParaRPr b="1">
              <a:solidFill>
                <a:schemeClr val="lt1"/>
              </a:solidFill>
              <a:latin typeface="Ubuntu"/>
              <a:ea typeface="Ubuntu"/>
              <a:cs typeface="Ubuntu"/>
              <a:sym typeface="Ubuntu"/>
            </a:endParaRPr>
          </a:p>
        </p:txBody>
      </p:sp>
      <p:sp>
        <p:nvSpPr>
          <p:cNvPr id="1320" name="Google Shape;1320;p175"/>
          <p:cNvSpPr txBox="1"/>
          <p:nvPr>
            <p:ph idx="1" type="body"/>
          </p:nvPr>
        </p:nvSpPr>
        <p:spPr>
          <a:xfrm>
            <a:off x="439525" y="921575"/>
            <a:ext cx="11184300" cy="5846400"/>
          </a:xfrm>
          <a:prstGeom prst="rect">
            <a:avLst/>
          </a:prstGeom>
          <a:noFill/>
          <a:ln>
            <a:noFill/>
          </a:ln>
        </p:spPr>
        <p:txBody>
          <a:bodyPr anchorCtr="0" anchor="t" bIns="45700" lIns="91425" spcFirstLastPara="1" rIns="91425" wrap="square" tIns="45700">
            <a:spAutoFit/>
          </a:bodyPr>
          <a:lstStyle/>
          <a:p>
            <a:pPr indent="0" lvl="0" marL="0" rtl="0" algn="just">
              <a:spcBef>
                <a:spcPts val="0"/>
              </a:spcBef>
              <a:spcAft>
                <a:spcPts val="0"/>
              </a:spcAft>
              <a:buSzPts val="1680"/>
              <a:buNone/>
            </a:pPr>
            <a:r>
              <a:rPr lang="es-MX" sz="2300">
                <a:solidFill>
                  <a:schemeClr val="lt1"/>
                </a:solidFill>
                <a:latin typeface="Ubuntu"/>
                <a:ea typeface="Ubuntu"/>
                <a:cs typeface="Ubuntu"/>
                <a:sym typeface="Ubuntu"/>
              </a:rPr>
              <a:t>Mercadotecnia integral</a:t>
            </a:r>
            <a:endParaRPr sz="2300">
              <a:solidFill>
                <a:schemeClr val="lt1"/>
              </a:solidFill>
              <a:latin typeface="Ubuntu"/>
              <a:ea typeface="Ubuntu"/>
              <a:cs typeface="Ubuntu"/>
              <a:sym typeface="Ubuntu"/>
            </a:endParaRPr>
          </a:p>
          <a:p>
            <a:pPr indent="-275971" lvl="0" marL="274320" rtl="0" algn="just">
              <a:spcBef>
                <a:spcPts val="600"/>
              </a:spcBef>
              <a:spcAft>
                <a:spcPts val="0"/>
              </a:spcAft>
              <a:buClr>
                <a:schemeClr val="lt1"/>
              </a:buClr>
              <a:buSzPts val="1580"/>
              <a:buFont typeface="Ubuntu"/>
              <a:buChar char="❖"/>
            </a:pPr>
            <a:r>
              <a:rPr lang="es-MX" sz="2300">
                <a:solidFill>
                  <a:schemeClr val="lt1"/>
                </a:solidFill>
                <a:latin typeface="Ubuntu"/>
                <a:ea typeface="Ubuntu"/>
                <a:cs typeface="Ubuntu"/>
                <a:sym typeface="Ubuntu"/>
              </a:rPr>
              <a:t>Valor de la mercadotecnia integral </a:t>
            </a:r>
            <a:endParaRPr sz="2300">
              <a:solidFill>
                <a:schemeClr val="lt1"/>
              </a:solidFill>
              <a:latin typeface="Ubuntu"/>
              <a:ea typeface="Ubuntu"/>
              <a:cs typeface="Ubuntu"/>
              <a:sym typeface="Ubuntu"/>
            </a:endParaRPr>
          </a:p>
          <a:p>
            <a:pPr indent="-275971" lvl="0" marL="274320" rtl="0" algn="just">
              <a:spcBef>
                <a:spcPts val="600"/>
              </a:spcBef>
              <a:spcAft>
                <a:spcPts val="0"/>
              </a:spcAft>
              <a:buClr>
                <a:schemeClr val="lt1"/>
              </a:buClr>
              <a:buSzPts val="1580"/>
              <a:buFont typeface="Ubuntu"/>
              <a:buChar char="❖"/>
            </a:pPr>
            <a:r>
              <a:rPr lang="es-MX" sz="2300">
                <a:solidFill>
                  <a:schemeClr val="lt1"/>
                </a:solidFill>
                <a:latin typeface="Ubuntu"/>
                <a:ea typeface="Ubuntu"/>
                <a:cs typeface="Ubuntu"/>
                <a:sym typeface="Ubuntu"/>
              </a:rPr>
              <a:t>🡪 Incluye una planificación de comunicación con base cero, una estrategia de agencia de medios y una misión de mercadotecnia </a:t>
            </a:r>
            <a:endParaRPr sz="2300">
              <a:solidFill>
                <a:schemeClr val="lt1"/>
              </a:solidFill>
              <a:latin typeface="Ubuntu"/>
              <a:ea typeface="Ubuntu"/>
              <a:cs typeface="Ubuntu"/>
              <a:sym typeface="Ubuntu"/>
            </a:endParaRPr>
          </a:p>
          <a:p>
            <a:pPr indent="0" lvl="0" marL="228600" rtl="0" algn="just">
              <a:spcBef>
                <a:spcPts val="600"/>
              </a:spcBef>
              <a:spcAft>
                <a:spcPts val="0"/>
              </a:spcAft>
              <a:buNone/>
            </a:pPr>
            <a:r>
              <a:t/>
            </a:r>
            <a:endParaRPr sz="2300">
              <a:solidFill>
                <a:schemeClr val="lt1"/>
              </a:solidFill>
              <a:latin typeface="Ubuntu"/>
              <a:ea typeface="Ubuntu"/>
              <a:cs typeface="Ubuntu"/>
              <a:sym typeface="Ubuntu"/>
            </a:endParaRPr>
          </a:p>
          <a:p>
            <a:pPr indent="-275971" lvl="0" marL="274320" rtl="0" algn="just">
              <a:spcBef>
                <a:spcPts val="600"/>
              </a:spcBef>
              <a:spcAft>
                <a:spcPts val="0"/>
              </a:spcAft>
              <a:buClr>
                <a:schemeClr val="lt1"/>
              </a:buClr>
              <a:buSzPts val="1580"/>
              <a:buFont typeface="Ubuntu"/>
              <a:buChar char="❖"/>
            </a:pPr>
            <a:r>
              <a:rPr lang="es-MX" sz="2300">
                <a:solidFill>
                  <a:schemeClr val="lt1"/>
                </a:solidFill>
                <a:latin typeface="Ubuntu"/>
                <a:ea typeface="Ubuntu"/>
                <a:cs typeface="Ubuntu"/>
                <a:sym typeface="Ubuntu"/>
              </a:rPr>
              <a:t>Planificación de comunicación con base cero </a:t>
            </a:r>
            <a:endParaRPr sz="2300">
              <a:solidFill>
                <a:schemeClr val="lt1"/>
              </a:solidFill>
              <a:latin typeface="Ubuntu"/>
              <a:ea typeface="Ubuntu"/>
              <a:cs typeface="Ubuntu"/>
              <a:sym typeface="Ubuntu"/>
            </a:endParaRPr>
          </a:p>
          <a:p>
            <a:pPr indent="-275971" lvl="0" marL="274320" rtl="0" algn="just">
              <a:spcBef>
                <a:spcPts val="600"/>
              </a:spcBef>
              <a:spcAft>
                <a:spcPts val="0"/>
              </a:spcAft>
              <a:buClr>
                <a:schemeClr val="lt1"/>
              </a:buClr>
              <a:buSzPts val="1580"/>
              <a:buFont typeface="Ubuntu"/>
              <a:buChar char="❖"/>
            </a:pPr>
            <a:r>
              <a:rPr lang="es-MX" sz="2300">
                <a:solidFill>
                  <a:schemeClr val="lt1"/>
                </a:solidFill>
                <a:latin typeface="Ubuntu"/>
                <a:ea typeface="Ubuntu"/>
                <a:cs typeface="Ubuntu"/>
                <a:sym typeface="Ubuntu"/>
              </a:rPr>
              <a:t>🡪 Significa no empezar el año con el plan anterior, sino hacer hincapié en las necesidades a satisfacer en ese momento </a:t>
            </a:r>
            <a:endParaRPr sz="2300">
              <a:solidFill>
                <a:schemeClr val="lt1"/>
              </a:solidFill>
              <a:latin typeface="Ubuntu"/>
              <a:ea typeface="Ubuntu"/>
              <a:cs typeface="Ubuntu"/>
              <a:sym typeface="Ubuntu"/>
            </a:endParaRPr>
          </a:p>
          <a:p>
            <a:pPr indent="0" lvl="0" marL="228600" rtl="0" algn="just">
              <a:spcBef>
                <a:spcPts val="600"/>
              </a:spcBef>
              <a:spcAft>
                <a:spcPts val="0"/>
              </a:spcAft>
              <a:buNone/>
            </a:pPr>
            <a:r>
              <a:t/>
            </a:r>
            <a:endParaRPr sz="2300">
              <a:solidFill>
                <a:schemeClr val="lt1"/>
              </a:solidFill>
              <a:latin typeface="Ubuntu"/>
              <a:ea typeface="Ubuntu"/>
              <a:cs typeface="Ubuntu"/>
              <a:sym typeface="Ubuntu"/>
            </a:endParaRPr>
          </a:p>
          <a:p>
            <a:pPr indent="-275971" lvl="0" marL="274320" rtl="0" algn="just">
              <a:spcBef>
                <a:spcPts val="600"/>
              </a:spcBef>
              <a:spcAft>
                <a:spcPts val="0"/>
              </a:spcAft>
              <a:buClr>
                <a:schemeClr val="lt1"/>
              </a:buClr>
              <a:buSzPts val="1580"/>
              <a:buFont typeface="Ubuntu"/>
              <a:buChar char="❖"/>
            </a:pPr>
            <a:r>
              <a:rPr lang="es-MX" sz="2300">
                <a:solidFill>
                  <a:schemeClr val="lt1"/>
                </a:solidFill>
                <a:latin typeface="Ubuntu"/>
                <a:ea typeface="Ubuntu"/>
                <a:cs typeface="Ubuntu"/>
                <a:sym typeface="Ubuntu"/>
              </a:rPr>
              <a:t>Estrategia de agencia de medios </a:t>
            </a:r>
            <a:endParaRPr sz="2300">
              <a:solidFill>
                <a:schemeClr val="lt1"/>
              </a:solidFill>
              <a:latin typeface="Ubuntu"/>
              <a:ea typeface="Ubuntu"/>
              <a:cs typeface="Ubuntu"/>
              <a:sym typeface="Ubuntu"/>
            </a:endParaRPr>
          </a:p>
          <a:p>
            <a:pPr indent="-275971" lvl="0" marL="274320" rtl="0" algn="just">
              <a:spcBef>
                <a:spcPts val="600"/>
              </a:spcBef>
              <a:spcAft>
                <a:spcPts val="0"/>
              </a:spcAft>
              <a:buClr>
                <a:schemeClr val="lt1"/>
              </a:buClr>
              <a:buSzPts val="1580"/>
              <a:buFont typeface="Ubuntu"/>
              <a:buChar char="❖"/>
            </a:pPr>
            <a:r>
              <a:rPr lang="es-MX" sz="2300">
                <a:solidFill>
                  <a:schemeClr val="lt1"/>
                </a:solidFill>
                <a:latin typeface="Ubuntu"/>
                <a:ea typeface="Ubuntu"/>
                <a:cs typeface="Ubuntu"/>
                <a:sym typeface="Ubuntu"/>
              </a:rPr>
              <a:t>🡪 Utiliza publicidad dirigida a un mercado específico para motivar a los consumidores a identificarse con la marca </a:t>
            </a:r>
            <a:endParaRPr sz="2300">
              <a:solidFill>
                <a:schemeClr val="lt1"/>
              </a:solidFill>
              <a:latin typeface="Ubuntu"/>
              <a:ea typeface="Ubuntu"/>
              <a:cs typeface="Ubuntu"/>
              <a:sym typeface="Ubuntu"/>
            </a:endParaRPr>
          </a:p>
          <a:p>
            <a:pPr indent="0" lvl="0" marL="228600" rtl="0" algn="just">
              <a:spcBef>
                <a:spcPts val="600"/>
              </a:spcBef>
              <a:spcAft>
                <a:spcPts val="0"/>
              </a:spcAft>
              <a:buNone/>
            </a:pPr>
            <a:r>
              <a:t/>
            </a:r>
            <a:endParaRPr sz="2300">
              <a:solidFill>
                <a:schemeClr val="lt1"/>
              </a:solidFill>
              <a:latin typeface="Ubuntu"/>
              <a:ea typeface="Ubuntu"/>
              <a:cs typeface="Ubuntu"/>
              <a:sym typeface="Ubuntu"/>
            </a:endParaRPr>
          </a:p>
          <a:p>
            <a:pPr indent="-275971" lvl="0" marL="274320" rtl="0" algn="just">
              <a:spcBef>
                <a:spcPts val="600"/>
              </a:spcBef>
              <a:spcAft>
                <a:spcPts val="0"/>
              </a:spcAft>
              <a:buClr>
                <a:schemeClr val="lt1"/>
              </a:buClr>
              <a:buSzPts val="1580"/>
              <a:buFont typeface="Ubuntu"/>
              <a:buChar char="❖"/>
            </a:pPr>
            <a:r>
              <a:rPr lang="es-MX" sz="2300">
                <a:solidFill>
                  <a:schemeClr val="lt1"/>
                </a:solidFill>
                <a:latin typeface="Ubuntu"/>
                <a:ea typeface="Ubuntu"/>
                <a:cs typeface="Ubuntu"/>
                <a:sym typeface="Ubuntu"/>
              </a:rPr>
              <a:t>Misión en la mercadotecnia integral </a:t>
            </a:r>
            <a:endParaRPr sz="2300">
              <a:solidFill>
                <a:schemeClr val="lt1"/>
              </a:solidFill>
              <a:latin typeface="Ubuntu"/>
              <a:ea typeface="Ubuntu"/>
              <a:cs typeface="Ubuntu"/>
              <a:sym typeface="Ubuntu"/>
            </a:endParaRPr>
          </a:p>
          <a:p>
            <a:pPr indent="-275971" lvl="0" marL="274320" rtl="0" algn="just">
              <a:spcBef>
                <a:spcPts val="1600"/>
              </a:spcBef>
              <a:spcAft>
                <a:spcPts val="1600"/>
              </a:spcAft>
              <a:buClr>
                <a:schemeClr val="lt1"/>
              </a:buClr>
              <a:buSzPts val="1580"/>
              <a:buFont typeface="Ubuntu"/>
              <a:buChar char="❖"/>
            </a:pPr>
            <a:r>
              <a:rPr lang="es-MX" sz="2300">
                <a:solidFill>
                  <a:schemeClr val="lt1"/>
                </a:solidFill>
                <a:latin typeface="Ubuntu"/>
                <a:ea typeface="Ubuntu"/>
                <a:cs typeface="Ubuntu"/>
                <a:sym typeface="Ubuntu"/>
              </a:rPr>
              <a:t>🡪 Es en el nivel corporativo, invierte en sus empleados, comunidad o ambiente </a:t>
            </a:r>
            <a:endParaRPr sz="2300">
              <a:solidFill>
                <a:schemeClr val="lt1"/>
              </a:solidFill>
              <a:latin typeface="Ubuntu"/>
              <a:ea typeface="Ubuntu"/>
              <a:cs typeface="Ubuntu"/>
              <a:sym typeface="Ubuntu"/>
            </a:endParaRPr>
          </a:p>
        </p:txBody>
      </p:sp>
    </p:spTree>
  </p:cSld>
  <p:clrMapOvr>
    <a:masterClrMapping/>
  </p:clrMapOvr>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pic>
        <p:nvPicPr>
          <p:cNvPr id="1325" name="Google Shape;1325;p176"/>
          <p:cNvPicPr preferRelativeResize="0"/>
          <p:nvPr/>
        </p:nvPicPr>
        <p:blipFill rotWithShape="1">
          <a:blip r:embed="rId3">
            <a:alphaModFix/>
          </a:blip>
          <a:srcRect b="0" l="0" r="12762" t="0"/>
          <a:stretch/>
        </p:blipFill>
        <p:spPr>
          <a:xfrm rot="5400000">
            <a:off x="2676037" y="-2676062"/>
            <a:ext cx="6818700" cy="12170826"/>
          </a:xfrm>
          <a:prstGeom prst="rect">
            <a:avLst/>
          </a:prstGeom>
          <a:noFill/>
          <a:ln>
            <a:noFill/>
          </a:ln>
        </p:spPr>
      </p:pic>
      <p:sp>
        <p:nvSpPr>
          <p:cNvPr id="1326" name="Google Shape;1326;p176"/>
          <p:cNvSpPr txBox="1"/>
          <p:nvPr>
            <p:ph type="title"/>
          </p:nvPr>
        </p:nvSpPr>
        <p:spPr>
          <a:xfrm>
            <a:off x="2896800" y="639575"/>
            <a:ext cx="9295200" cy="1200600"/>
          </a:xfrm>
          <a:prstGeom prst="rect">
            <a:avLst/>
          </a:prstGeom>
          <a:noFill/>
          <a:ln>
            <a:noFill/>
          </a:ln>
        </p:spPr>
        <p:txBody>
          <a:bodyPr anchorCtr="0" anchor="b" bIns="45700" lIns="91425" spcFirstLastPara="1" rIns="91425" wrap="square" tIns="45700">
            <a:spAutoFit/>
          </a:bodyPr>
          <a:lstStyle/>
          <a:p>
            <a:pPr indent="0" lvl="0" marL="0" rtl="0" algn="l">
              <a:spcBef>
                <a:spcPts val="0"/>
              </a:spcBef>
              <a:spcAft>
                <a:spcPts val="0"/>
              </a:spcAft>
              <a:buClr>
                <a:schemeClr val="dk2"/>
              </a:buClr>
              <a:buSzPts val="3000"/>
              <a:buFont typeface="Century Schoolbook"/>
              <a:buNone/>
            </a:pPr>
            <a:r>
              <a:rPr b="1" lang="es-MX">
                <a:solidFill>
                  <a:schemeClr val="lt1"/>
                </a:solidFill>
                <a:latin typeface="Ubuntu"/>
                <a:ea typeface="Ubuntu"/>
                <a:cs typeface="Ubuntu"/>
                <a:sym typeface="Ubuntu"/>
              </a:rPr>
              <a:t>Sinergia con la mercadotecnia integral </a:t>
            </a:r>
            <a:endParaRPr b="1">
              <a:solidFill>
                <a:schemeClr val="lt1"/>
              </a:solidFill>
              <a:latin typeface="Ubuntu"/>
              <a:ea typeface="Ubuntu"/>
              <a:cs typeface="Ubuntu"/>
              <a:sym typeface="Ubuntu"/>
            </a:endParaRPr>
          </a:p>
        </p:txBody>
      </p:sp>
      <p:grpSp>
        <p:nvGrpSpPr>
          <p:cNvPr id="1327" name="Google Shape;1327;p176"/>
          <p:cNvGrpSpPr/>
          <p:nvPr/>
        </p:nvGrpSpPr>
        <p:grpSpPr>
          <a:xfrm>
            <a:off x="2407951" y="1663557"/>
            <a:ext cx="6359978" cy="4746750"/>
            <a:chOff x="1348797" y="63357"/>
            <a:chExt cx="4770103" cy="4746750"/>
          </a:xfrm>
        </p:grpSpPr>
        <p:sp>
          <p:nvSpPr>
            <p:cNvPr id="1328" name="Google Shape;1328;p176"/>
            <p:cNvSpPr/>
            <p:nvPr/>
          </p:nvSpPr>
          <p:spPr>
            <a:xfrm>
              <a:off x="1771594" y="209310"/>
              <a:ext cx="4093800" cy="4093800"/>
            </a:xfrm>
            <a:prstGeom prst="pie">
              <a:avLst>
                <a:gd fmla="val 16200000" name="adj1"/>
                <a:gd fmla="val 1800000" name="adj2"/>
              </a:avLst>
            </a:prstGeom>
            <a:solidFill>
              <a:srgbClr val="C9DAF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9" name="Google Shape;1329;p176"/>
            <p:cNvSpPr txBox="1"/>
            <p:nvPr/>
          </p:nvSpPr>
          <p:spPr>
            <a:xfrm>
              <a:off x="3928745" y="1184290"/>
              <a:ext cx="1462200" cy="1218300"/>
            </a:xfrm>
            <a:prstGeom prst="rect">
              <a:avLst/>
            </a:prstGeom>
            <a:noFill/>
            <a:ln>
              <a:noFill/>
            </a:ln>
          </p:spPr>
          <p:txBody>
            <a:bodyPr anchorCtr="0" anchor="ctr" bIns="26650" lIns="26650" spcFirstLastPara="1" rIns="26650" wrap="square" tIns="26650">
              <a:noAutofit/>
            </a:bodyPr>
            <a:lstStyle/>
            <a:p>
              <a:pPr indent="0" lvl="0" marL="0" marR="0" rtl="0" algn="ctr">
                <a:lnSpc>
                  <a:spcPct val="90000"/>
                </a:lnSpc>
                <a:spcBef>
                  <a:spcPts val="0"/>
                </a:spcBef>
                <a:spcAft>
                  <a:spcPts val="0"/>
                </a:spcAft>
                <a:buNone/>
              </a:pPr>
              <a:r>
                <a:rPr b="1" i="0" lang="es-MX" sz="2100" u="none" cap="none" strike="noStrike">
                  <a:solidFill>
                    <a:schemeClr val="lt1"/>
                  </a:solidFill>
                  <a:latin typeface="Ubuntu"/>
                  <a:ea typeface="Ubuntu"/>
                  <a:cs typeface="Ubuntu"/>
                  <a:sym typeface="Ubuntu"/>
                </a:rPr>
                <a:t>Atención a los públicos </a:t>
              </a:r>
              <a:endParaRPr b="1" i="0" sz="2100" u="none" cap="none" strike="noStrike">
                <a:solidFill>
                  <a:schemeClr val="lt1"/>
                </a:solidFill>
                <a:latin typeface="Ubuntu"/>
                <a:ea typeface="Ubuntu"/>
                <a:cs typeface="Ubuntu"/>
                <a:sym typeface="Ubuntu"/>
              </a:endParaRPr>
            </a:p>
          </p:txBody>
        </p:sp>
        <p:sp>
          <p:nvSpPr>
            <p:cNvPr id="1330" name="Google Shape;1330;p176"/>
            <p:cNvSpPr/>
            <p:nvPr/>
          </p:nvSpPr>
          <p:spPr>
            <a:xfrm>
              <a:off x="1686877" y="462994"/>
              <a:ext cx="4093800" cy="4093800"/>
            </a:xfrm>
            <a:prstGeom prst="pie">
              <a:avLst>
                <a:gd fmla="val 1800000" name="adj1"/>
                <a:gd fmla="val 9000000" name="adj2"/>
              </a:avLst>
            </a:prstGeom>
            <a:solidFill>
              <a:srgbClr val="76A5AF"/>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1" name="Google Shape;1331;p176"/>
            <p:cNvSpPr txBox="1"/>
            <p:nvPr/>
          </p:nvSpPr>
          <p:spPr>
            <a:xfrm>
              <a:off x="2661602" y="3119120"/>
              <a:ext cx="2193000" cy="1072200"/>
            </a:xfrm>
            <a:prstGeom prst="rect">
              <a:avLst/>
            </a:prstGeom>
            <a:noFill/>
            <a:ln>
              <a:noFill/>
            </a:ln>
          </p:spPr>
          <p:txBody>
            <a:bodyPr anchorCtr="0" anchor="ctr" bIns="26650" lIns="26650" spcFirstLastPara="1" rIns="26650" wrap="square" tIns="26650">
              <a:noAutofit/>
            </a:bodyPr>
            <a:lstStyle/>
            <a:p>
              <a:pPr indent="0" lvl="0" marL="0" marR="0" rtl="0" algn="ctr">
                <a:lnSpc>
                  <a:spcPct val="90000"/>
                </a:lnSpc>
                <a:spcBef>
                  <a:spcPts val="0"/>
                </a:spcBef>
                <a:spcAft>
                  <a:spcPts val="0"/>
                </a:spcAft>
                <a:buNone/>
              </a:pPr>
              <a:r>
                <a:rPr b="1" i="0" lang="es-MX" sz="2100" u="none" cap="none" strike="noStrike">
                  <a:solidFill>
                    <a:schemeClr val="lt1"/>
                  </a:solidFill>
                  <a:latin typeface="Ubuntu"/>
                  <a:ea typeface="Ubuntu"/>
                  <a:cs typeface="Ubuntu"/>
                  <a:sym typeface="Ubuntu"/>
                </a:rPr>
                <a:t>Responsabilidad social </a:t>
              </a:r>
              <a:endParaRPr b="1" i="0" sz="2100" u="none" cap="none" strike="noStrike">
                <a:solidFill>
                  <a:schemeClr val="lt1"/>
                </a:solidFill>
                <a:latin typeface="Ubuntu"/>
                <a:ea typeface="Ubuntu"/>
                <a:cs typeface="Ubuntu"/>
                <a:sym typeface="Ubuntu"/>
              </a:endParaRPr>
            </a:p>
          </p:txBody>
        </p:sp>
        <p:sp>
          <p:nvSpPr>
            <p:cNvPr id="1332" name="Google Shape;1332;p176"/>
            <p:cNvSpPr/>
            <p:nvPr/>
          </p:nvSpPr>
          <p:spPr>
            <a:xfrm>
              <a:off x="1602563" y="316785"/>
              <a:ext cx="4093800" cy="4093800"/>
            </a:xfrm>
            <a:prstGeom prst="pie">
              <a:avLst>
                <a:gd fmla="val 9000000" name="adj1"/>
                <a:gd fmla="val 16200000" name="adj2"/>
              </a:avLst>
            </a:prstGeom>
            <a:solidFill>
              <a:srgbClr val="6FA8DC"/>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3" name="Google Shape;1333;p176"/>
            <p:cNvSpPr txBox="1"/>
            <p:nvPr/>
          </p:nvSpPr>
          <p:spPr>
            <a:xfrm>
              <a:off x="2076767" y="1184290"/>
              <a:ext cx="1462200" cy="1218300"/>
            </a:xfrm>
            <a:prstGeom prst="rect">
              <a:avLst/>
            </a:prstGeom>
            <a:noFill/>
            <a:ln>
              <a:noFill/>
            </a:ln>
          </p:spPr>
          <p:txBody>
            <a:bodyPr anchorCtr="0" anchor="ctr" bIns="26650" lIns="26650" spcFirstLastPara="1" rIns="26650" wrap="square" tIns="26650">
              <a:noAutofit/>
            </a:bodyPr>
            <a:lstStyle/>
            <a:p>
              <a:pPr indent="0" lvl="0" marL="0" marR="0" rtl="0" algn="ctr">
                <a:lnSpc>
                  <a:spcPct val="90000"/>
                </a:lnSpc>
                <a:spcBef>
                  <a:spcPts val="0"/>
                </a:spcBef>
                <a:spcAft>
                  <a:spcPts val="0"/>
                </a:spcAft>
                <a:buNone/>
              </a:pPr>
              <a:r>
                <a:rPr b="1" i="0" lang="es-MX" sz="2100" u="none" cap="none" strike="noStrike">
                  <a:solidFill>
                    <a:schemeClr val="lt1"/>
                  </a:solidFill>
                  <a:latin typeface="Ubuntu"/>
                  <a:ea typeface="Ubuntu"/>
                  <a:cs typeface="Ubuntu"/>
                  <a:sym typeface="Ubuntu"/>
                </a:rPr>
                <a:t>Voz congruente </a:t>
              </a:r>
              <a:endParaRPr b="1" i="0" sz="2100" u="none" cap="none" strike="noStrike">
                <a:solidFill>
                  <a:schemeClr val="lt1"/>
                </a:solidFill>
                <a:latin typeface="Ubuntu"/>
                <a:ea typeface="Ubuntu"/>
                <a:cs typeface="Ubuntu"/>
                <a:sym typeface="Ubuntu"/>
              </a:endParaRPr>
            </a:p>
          </p:txBody>
        </p:sp>
        <p:sp>
          <p:nvSpPr>
            <p:cNvPr id="1334" name="Google Shape;1334;p176"/>
            <p:cNvSpPr/>
            <p:nvPr/>
          </p:nvSpPr>
          <p:spPr>
            <a:xfrm>
              <a:off x="1518100" y="63357"/>
              <a:ext cx="4600800" cy="4600800"/>
            </a:xfrm>
            <a:custGeom>
              <a:rect b="b" l="l" r="r" t="t"/>
              <a:pathLst>
                <a:path extrusionOk="0" h="120000" w="120000">
                  <a:moveTo>
                    <a:pt x="59993" y="4067"/>
                  </a:moveTo>
                  <a:cubicBezTo>
                    <a:pt x="80709" y="4065"/>
                    <a:pt x="99792" y="15111"/>
                    <a:pt x="109825" y="32911"/>
                  </a:cubicBezTo>
                  <a:cubicBezTo>
                    <a:pt x="119858" y="50712"/>
                    <a:pt x="119258" y="72459"/>
                    <a:pt x="108258" y="89699"/>
                  </a:cubicBezTo>
                  <a:lnTo>
                    <a:pt x="110887" y="91723"/>
                  </a:lnTo>
                  <a:lnTo>
                    <a:pt x="102773" y="92926"/>
                  </a:lnTo>
                  <a:lnTo>
                    <a:pt x="101640" y="84605"/>
                  </a:lnTo>
                  <a:lnTo>
                    <a:pt x="104268" y="86628"/>
                  </a:lnTo>
                  <a:cubicBezTo>
                    <a:pt x="114468" y="71277"/>
                    <a:pt x="115083" y="51861"/>
                    <a:pt x="105871" y="35954"/>
                  </a:cubicBezTo>
                  <a:cubicBezTo>
                    <a:pt x="96660" y="20046"/>
                    <a:pt x="79082" y="10167"/>
                    <a:pt x="59994" y="10169"/>
                  </a:cubicBezTo>
                  <a:close/>
                </a:path>
              </a:pathLst>
            </a:custGeom>
            <a:solidFill>
              <a:srgbClr val="0000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5" name="Google Shape;1335;p176"/>
            <p:cNvSpPr/>
            <p:nvPr/>
          </p:nvSpPr>
          <p:spPr>
            <a:xfrm>
              <a:off x="1433448" y="209307"/>
              <a:ext cx="4600800" cy="4600800"/>
            </a:xfrm>
            <a:custGeom>
              <a:rect b="b" l="l" r="r" t="t"/>
              <a:pathLst>
                <a:path extrusionOk="0" h="120000" w="120000">
                  <a:moveTo>
                    <a:pt x="104817" y="94511"/>
                  </a:moveTo>
                  <a:lnTo>
                    <a:pt x="104817" y="94511"/>
                  </a:lnTo>
                  <a:cubicBezTo>
                    <a:pt x="94629" y="107272"/>
                    <a:pt x="79304" y="115063"/>
                    <a:pt x="62814" y="115864"/>
                  </a:cubicBezTo>
                  <a:cubicBezTo>
                    <a:pt x="46323" y="116665"/>
                    <a:pt x="30290" y="110398"/>
                    <a:pt x="18870" y="98686"/>
                  </a:cubicBezTo>
                  <a:lnTo>
                    <a:pt x="16373" y="100609"/>
                  </a:lnTo>
                  <a:lnTo>
                    <a:pt x="17233" y="92933"/>
                  </a:lnTo>
                  <a:lnTo>
                    <a:pt x="25620" y="93489"/>
                  </a:lnTo>
                  <a:lnTo>
                    <a:pt x="23139" y="95399"/>
                  </a:lnTo>
                  <a:lnTo>
                    <a:pt x="23139" y="95399"/>
                  </a:lnTo>
                  <a:cubicBezTo>
                    <a:pt x="33655" y="105312"/>
                    <a:pt x="48089" y="110527"/>
                    <a:pt x="62870" y="109756"/>
                  </a:cubicBezTo>
                  <a:cubicBezTo>
                    <a:pt x="77650" y="108984"/>
                    <a:pt x="91398" y="102297"/>
                    <a:pt x="100710" y="91349"/>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p176"/>
            <p:cNvSpPr/>
            <p:nvPr/>
          </p:nvSpPr>
          <p:spPr>
            <a:xfrm>
              <a:off x="1348797" y="63357"/>
              <a:ext cx="4600800" cy="4600800"/>
            </a:xfrm>
            <a:custGeom>
              <a:rect b="b" l="l" r="r" t="t"/>
              <a:pathLst>
                <a:path extrusionOk="0" h="120000" w="120000">
                  <a:moveTo>
                    <a:pt x="15177" y="94504"/>
                  </a:moveTo>
                  <a:lnTo>
                    <a:pt x="15177" y="94504"/>
                  </a:lnTo>
                  <a:cubicBezTo>
                    <a:pt x="2156" y="78186"/>
                    <a:pt x="-608" y="56132"/>
                    <a:pt x="7997" y="37200"/>
                  </a:cubicBezTo>
                  <a:cubicBezTo>
                    <a:pt x="16601" y="18269"/>
                    <a:pt x="35163" y="5564"/>
                    <a:pt x="56226" y="4190"/>
                  </a:cubicBezTo>
                  <a:lnTo>
                    <a:pt x="56226" y="126"/>
                  </a:lnTo>
                  <a:lnTo>
                    <a:pt x="60007" y="7118"/>
                  </a:lnTo>
                  <a:lnTo>
                    <a:pt x="56225" y="14363"/>
                  </a:lnTo>
                  <a:lnTo>
                    <a:pt x="56225" y="10299"/>
                  </a:lnTo>
                  <a:lnTo>
                    <a:pt x="56225" y="10299"/>
                  </a:lnTo>
                  <a:cubicBezTo>
                    <a:pt x="36772" y="11637"/>
                    <a:pt x="19712" y="23148"/>
                    <a:pt x="11951" y="40173"/>
                  </a:cubicBezTo>
                  <a:cubicBezTo>
                    <a:pt x="4191" y="57198"/>
                    <a:pt x="7017" y="76916"/>
                    <a:pt x="19284" y="91342"/>
                  </a:cubicBezTo>
                  <a:close/>
                </a:path>
              </a:pathLst>
            </a:custGeom>
            <a:solidFill>
              <a:srgbClr val="0B539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0" name="Shape 1340"/>
        <p:cNvGrpSpPr/>
        <p:nvPr/>
      </p:nvGrpSpPr>
      <p:grpSpPr>
        <a:xfrm>
          <a:off x="0" y="0"/>
          <a:ext cx="0" cy="0"/>
          <a:chOff x="0" y="0"/>
          <a:chExt cx="0" cy="0"/>
        </a:xfrm>
      </p:grpSpPr>
      <p:pic>
        <p:nvPicPr>
          <p:cNvPr id="1341" name="Google Shape;1341;p177"/>
          <p:cNvPicPr preferRelativeResize="0"/>
          <p:nvPr/>
        </p:nvPicPr>
        <p:blipFill rotWithShape="1">
          <a:blip r:embed="rId3">
            <a:alphaModFix/>
          </a:blip>
          <a:srcRect b="0" l="0" r="16611" t="0"/>
          <a:stretch/>
        </p:blipFill>
        <p:spPr>
          <a:xfrm rot="5400000">
            <a:off x="2698712" y="-2698764"/>
            <a:ext cx="6833825" cy="12231300"/>
          </a:xfrm>
          <a:prstGeom prst="rect">
            <a:avLst/>
          </a:prstGeom>
          <a:noFill/>
          <a:ln>
            <a:noFill/>
          </a:ln>
        </p:spPr>
      </p:pic>
      <p:sp>
        <p:nvSpPr>
          <p:cNvPr id="1342" name="Google Shape;1342;p177"/>
          <p:cNvSpPr txBox="1"/>
          <p:nvPr>
            <p:ph type="title"/>
          </p:nvPr>
        </p:nvSpPr>
        <p:spPr>
          <a:xfrm>
            <a:off x="252067" y="192492"/>
            <a:ext cx="9956700" cy="646500"/>
          </a:xfrm>
          <a:prstGeom prst="rect">
            <a:avLst/>
          </a:prstGeom>
          <a:noFill/>
          <a:ln>
            <a:noFill/>
          </a:ln>
        </p:spPr>
        <p:txBody>
          <a:bodyPr anchorCtr="0" anchor="b" bIns="45700" lIns="91425" spcFirstLastPara="1" rIns="91425" wrap="square" tIns="45700">
            <a:spAutoFit/>
          </a:bodyPr>
          <a:lstStyle/>
          <a:p>
            <a:pPr indent="0" lvl="0" marL="0" rtl="0" algn="l">
              <a:spcBef>
                <a:spcPts val="0"/>
              </a:spcBef>
              <a:spcAft>
                <a:spcPts val="0"/>
              </a:spcAft>
              <a:buClr>
                <a:schemeClr val="dk2"/>
              </a:buClr>
              <a:buSzPts val="3000"/>
              <a:buFont typeface="Century Schoolbook"/>
              <a:buNone/>
            </a:pPr>
            <a:r>
              <a:rPr b="1" lang="es-MX">
                <a:solidFill>
                  <a:schemeClr val="lt1"/>
                </a:solidFill>
                <a:latin typeface="Ubuntu"/>
                <a:ea typeface="Ubuntu"/>
                <a:cs typeface="Ubuntu"/>
                <a:sym typeface="Ubuntu"/>
              </a:rPr>
              <a:t>Implantación del esfuerzo integral </a:t>
            </a:r>
            <a:endParaRPr b="1">
              <a:solidFill>
                <a:schemeClr val="lt1"/>
              </a:solidFill>
              <a:latin typeface="Ubuntu"/>
              <a:ea typeface="Ubuntu"/>
              <a:cs typeface="Ubuntu"/>
              <a:sym typeface="Ubuntu"/>
            </a:endParaRPr>
          </a:p>
        </p:txBody>
      </p:sp>
      <p:grpSp>
        <p:nvGrpSpPr>
          <p:cNvPr id="1343" name="Google Shape;1343;p177"/>
          <p:cNvGrpSpPr/>
          <p:nvPr/>
        </p:nvGrpSpPr>
        <p:grpSpPr>
          <a:xfrm>
            <a:off x="1365772" y="1082986"/>
            <a:ext cx="8722203" cy="5688600"/>
            <a:chOff x="761484" y="0"/>
            <a:chExt cx="6541816" cy="5688600"/>
          </a:xfrm>
        </p:grpSpPr>
        <p:sp>
          <p:nvSpPr>
            <p:cNvPr id="1344" name="Google Shape;1344;p177"/>
            <p:cNvSpPr/>
            <p:nvPr/>
          </p:nvSpPr>
          <p:spPr>
            <a:xfrm>
              <a:off x="761484" y="0"/>
              <a:ext cx="5688600" cy="5688600"/>
            </a:xfrm>
            <a:prstGeom prst="triangle">
              <a:avLst>
                <a:gd fmla="val 50000" name="adj"/>
              </a:avLst>
            </a:prstGeom>
            <a:solidFill>
              <a:srgbClr val="C9DAF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5" name="Google Shape;1345;p177"/>
            <p:cNvSpPr/>
            <p:nvPr/>
          </p:nvSpPr>
          <p:spPr>
            <a:xfrm>
              <a:off x="3605800" y="571918"/>
              <a:ext cx="3697500" cy="1346700"/>
            </a:xfrm>
            <a:prstGeom prst="roundRect">
              <a:avLst>
                <a:gd fmla="val 16667" name="adj"/>
              </a:avLst>
            </a:prstGeom>
            <a:solidFill>
              <a:srgbClr val="8E7CC3"/>
            </a:solidFill>
            <a:ln cap="flat" cmpd="sng" w="25400">
              <a:solidFill>
                <a:srgbClr val="FD853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177"/>
            <p:cNvSpPr txBox="1"/>
            <p:nvPr/>
          </p:nvSpPr>
          <p:spPr>
            <a:xfrm>
              <a:off x="3671536" y="637654"/>
              <a:ext cx="3566100" cy="1215000"/>
            </a:xfrm>
            <a:prstGeom prst="rect">
              <a:avLst/>
            </a:prstGeom>
            <a:solidFill>
              <a:srgbClr val="A4C2F4"/>
            </a:solidFill>
            <a:ln cap="flat" cmpd="sng" w="9525">
              <a:solidFill>
                <a:srgbClr val="0000FF"/>
              </a:solidFill>
              <a:prstDash val="solid"/>
              <a:round/>
              <a:headEnd len="sm" w="sm" type="none"/>
              <a:tailEnd len="sm" w="sm" type="none"/>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None/>
              </a:pPr>
              <a:r>
                <a:rPr b="1" i="0" lang="es-MX" sz="2100" u="none" cap="none" strike="noStrike">
                  <a:solidFill>
                    <a:srgbClr val="3366FF"/>
                  </a:solidFill>
                  <a:latin typeface="Ubuntu"/>
                  <a:ea typeface="Ubuntu"/>
                  <a:cs typeface="Ubuntu"/>
                  <a:sym typeface="Ubuntu"/>
                </a:rPr>
                <a:t>Duración de la campaña </a:t>
              </a:r>
              <a:endParaRPr b="1" i="0" sz="2100" u="none" cap="none" strike="noStrike">
                <a:solidFill>
                  <a:srgbClr val="3366FF"/>
                </a:solidFill>
                <a:latin typeface="Ubuntu"/>
                <a:ea typeface="Ubuntu"/>
                <a:cs typeface="Ubuntu"/>
                <a:sym typeface="Ubuntu"/>
              </a:endParaRPr>
            </a:p>
          </p:txBody>
        </p:sp>
        <p:sp>
          <p:nvSpPr>
            <p:cNvPr id="1347" name="Google Shape;1347;p177"/>
            <p:cNvSpPr/>
            <p:nvPr/>
          </p:nvSpPr>
          <p:spPr>
            <a:xfrm>
              <a:off x="3605800" y="2086850"/>
              <a:ext cx="3697500" cy="1346700"/>
            </a:xfrm>
            <a:prstGeom prst="roundRect">
              <a:avLst>
                <a:gd fmla="val 16667" name="adj"/>
              </a:avLst>
            </a:prstGeom>
            <a:solidFill>
              <a:srgbClr val="8E7CC3"/>
            </a:solidFill>
            <a:ln cap="flat" cmpd="sng" w="25400">
              <a:solidFill>
                <a:srgbClr val="FD853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8" name="Google Shape;1348;p177"/>
            <p:cNvSpPr txBox="1"/>
            <p:nvPr/>
          </p:nvSpPr>
          <p:spPr>
            <a:xfrm>
              <a:off x="3671536" y="2152586"/>
              <a:ext cx="3566100" cy="1215000"/>
            </a:xfrm>
            <a:prstGeom prst="rect">
              <a:avLst/>
            </a:prstGeom>
            <a:solidFill>
              <a:srgbClr val="A4C2F4"/>
            </a:solid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None/>
              </a:pPr>
              <a:r>
                <a:rPr b="1" i="0" lang="es-MX" sz="2100" u="none" cap="none" strike="noStrike">
                  <a:solidFill>
                    <a:srgbClr val="3366FF"/>
                  </a:solidFill>
                  <a:latin typeface="Ubuntu"/>
                  <a:ea typeface="Ubuntu"/>
                  <a:cs typeface="Ubuntu"/>
                  <a:sym typeface="Ubuntu"/>
                </a:rPr>
                <a:t>Comunicación interna, fechas de entrega y autorización de materiales</a:t>
              </a:r>
              <a:endParaRPr b="1" i="0" sz="2100" u="none" cap="none" strike="noStrike">
                <a:solidFill>
                  <a:srgbClr val="3366FF"/>
                </a:solidFill>
                <a:latin typeface="Ubuntu"/>
                <a:ea typeface="Ubuntu"/>
                <a:cs typeface="Ubuntu"/>
                <a:sym typeface="Ubuntu"/>
              </a:endParaRPr>
            </a:p>
          </p:txBody>
        </p:sp>
        <p:sp>
          <p:nvSpPr>
            <p:cNvPr id="1349" name="Google Shape;1349;p177"/>
            <p:cNvSpPr/>
            <p:nvPr/>
          </p:nvSpPr>
          <p:spPr>
            <a:xfrm>
              <a:off x="3605800" y="3601781"/>
              <a:ext cx="3697500" cy="1346700"/>
            </a:xfrm>
            <a:prstGeom prst="roundRect">
              <a:avLst>
                <a:gd fmla="val 16667" name="adj"/>
              </a:avLst>
            </a:prstGeom>
            <a:solidFill>
              <a:srgbClr val="8E7CC3"/>
            </a:solidFill>
            <a:ln cap="flat" cmpd="sng" w="25400">
              <a:solidFill>
                <a:srgbClr val="FD853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0" name="Google Shape;1350;p177"/>
            <p:cNvSpPr txBox="1"/>
            <p:nvPr/>
          </p:nvSpPr>
          <p:spPr>
            <a:xfrm>
              <a:off x="3671536" y="3667517"/>
              <a:ext cx="3566100" cy="1215000"/>
            </a:xfrm>
            <a:prstGeom prst="rect">
              <a:avLst/>
            </a:prstGeom>
            <a:solidFill>
              <a:srgbClr val="6FA8DC"/>
            </a:solidFill>
            <a:ln>
              <a:noFill/>
            </a:ln>
          </p:spPr>
          <p:txBody>
            <a:bodyPr anchorCtr="0" anchor="ctr" bIns="80000" lIns="80000" spcFirstLastPara="1" rIns="80000" wrap="square" tIns="80000">
              <a:noAutofit/>
            </a:bodyPr>
            <a:lstStyle/>
            <a:p>
              <a:pPr indent="0" lvl="0" marL="0" marR="0" rtl="0" algn="ctr">
                <a:lnSpc>
                  <a:spcPct val="90000"/>
                </a:lnSpc>
                <a:spcBef>
                  <a:spcPts val="0"/>
                </a:spcBef>
                <a:spcAft>
                  <a:spcPts val="0"/>
                </a:spcAft>
                <a:buNone/>
              </a:pPr>
              <a:r>
                <a:rPr b="1" i="0" lang="es-MX" sz="2100" u="none" cap="none" strike="noStrike">
                  <a:solidFill>
                    <a:srgbClr val="3366FF"/>
                  </a:solidFill>
                  <a:latin typeface="Ubuntu"/>
                  <a:ea typeface="Ubuntu"/>
                  <a:cs typeface="Ubuntu"/>
                  <a:sym typeface="Ubuntu"/>
                </a:rPr>
                <a:t>Supervisión de la transmisión y publicidad de los anuncios </a:t>
              </a:r>
              <a:endParaRPr b="1" i="0" sz="2100" u="none" cap="none" strike="noStrike">
                <a:solidFill>
                  <a:srgbClr val="3366FF"/>
                </a:solidFill>
                <a:latin typeface="Ubuntu"/>
                <a:ea typeface="Ubuntu"/>
                <a:cs typeface="Ubuntu"/>
                <a:sym typeface="Ubuntu"/>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4"/>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236" name="Google Shape;236;p34"/>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1600"/>
              </a:spcAft>
              <a:buNone/>
            </a:pPr>
            <a:r>
              <a:t/>
            </a:r>
            <a:endParaRPr/>
          </a:p>
        </p:txBody>
      </p:sp>
      <p:pic>
        <p:nvPicPr>
          <p:cNvPr id="237" name="Google Shape;237;p34"/>
          <p:cNvPicPr preferRelativeResize="0"/>
          <p:nvPr/>
        </p:nvPicPr>
        <p:blipFill>
          <a:blip r:embed="rId3">
            <a:alphaModFix amt="80000"/>
          </a:blip>
          <a:stretch>
            <a:fillRect/>
          </a:stretch>
        </p:blipFill>
        <p:spPr>
          <a:xfrm rot="5400000">
            <a:off x="2710375" y="-2710375"/>
            <a:ext cx="6890199" cy="12310950"/>
          </a:xfrm>
          <a:prstGeom prst="rect">
            <a:avLst/>
          </a:prstGeom>
          <a:noFill/>
          <a:ln>
            <a:noFill/>
          </a:ln>
        </p:spPr>
      </p:pic>
      <p:pic>
        <p:nvPicPr>
          <p:cNvPr id="238" name="Google Shape;238;p34"/>
          <p:cNvPicPr preferRelativeResize="0"/>
          <p:nvPr/>
        </p:nvPicPr>
        <p:blipFill>
          <a:blip r:embed="rId4">
            <a:alphaModFix/>
          </a:blip>
          <a:stretch>
            <a:fillRect/>
          </a:stretch>
        </p:blipFill>
        <p:spPr>
          <a:xfrm>
            <a:off x="0" y="0"/>
            <a:ext cx="6866908" cy="6890201"/>
          </a:xfrm>
          <a:prstGeom prst="rect">
            <a:avLst/>
          </a:prstGeom>
          <a:noFill/>
          <a:ln>
            <a:noFill/>
          </a:ln>
        </p:spPr>
      </p:pic>
      <p:sp>
        <p:nvSpPr>
          <p:cNvPr id="239" name="Google Shape;239;p34"/>
          <p:cNvSpPr txBox="1"/>
          <p:nvPr/>
        </p:nvSpPr>
        <p:spPr>
          <a:xfrm>
            <a:off x="4366650" y="365125"/>
            <a:ext cx="7944300" cy="2616600"/>
          </a:xfrm>
          <a:prstGeom prst="rect">
            <a:avLst/>
          </a:prstGeom>
          <a:solidFill>
            <a:srgbClr val="F3F3F3"/>
          </a:solidFill>
          <a:ln>
            <a:noFill/>
          </a:ln>
        </p:spPr>
        <p:txBody>
          <a:bodyPr anchorCtr="0" anchor="ctr" bIns="91425" lIns="91425" spcFirstLastPara="1" rIns="91425" wrap="square" tIns="91425">
            <a:spAutoFit/>
          </a:bodyPr>
          <a:lstStyle/>
          <a:p>
            <a:pPr indent="0" lvl="0" marL="0" rtl="0" algn="ctr">
              <a:lnSpc>
                <a:spcPct val="115000"/>
              </a:lnSpc>
              <a:spcBef>
                <a:spcPts val="0"/>
              </a:spcBef>
              <a:spcAft>
                <a:spcPts val="0"/>
              </a:spcAft>
              <a:buClr>
                <a:schemeClr val="dk1"/>
              </a:buClr>
              <a:buSzPts val="1100"/>
              <a:buFont typeface="Arial"/>
              <a:buNone/>
            </a:pPr>
            <a:r>
              <a:rPr lang="es-MX" sz="2000">
                <a:solidFill>
                  <a:schemeClr val="dk1"/>
                </a:solidFill>
                <a:latin typeface="Ubuntu"/>
                <a:ea typeface="Ubuntu"/>
                <a:cs typeface="Ubuntu"/>
                <a:sym typeface="Ubuntu"/>
              </a:rPr>
              <a:t>La </a:t>
            </a:r>
            <a:r>
              <a:rPr b="1" lang="es-MX" sz="2000">
                <a:solidFill>
                  <a:srgbClr val="9900FF"/>
                </a:solidFill>
                <a:latin typeface="Ubuntu"/>
                <a:ea typeface="Ubuntu"/>
                <a:cs typeface="Ubuntu"/>
                <a:sym typeface="Ubuntu"/>
              </a:rPr>
              <a:t>dirección general</a:t>
            </a:r>
            <a:r>
              <a:rPr b="1" lang="es-MX" sz="2000">
                <a:solidFill>
                  <a:srgbClr val="FF0000"/>
                </a:solidFill>
                <a:latin typeface="Ubuntu"/>
                <a:ea typeface="Ubuntu"/>
                <a:cs typeface="Ubuntu"/>
                <a:sym typeface="Ubuntu"/>
              </a:rPr>
              <a:t> </a:t>
            </a:r>
            <a:r>
              <a:rPr lang="es-MX" sz="2000">
                <a:solidFill>
                  <a:schemeClr val="dk1"/>
                </a:solidFill>
                <a:latin typeface="Ubuntu"/>
                <a:ea typeface="Ubuntu"/>
                <a:cs typeface="Ubuntu"/>
                <a:sym typeface="Ubuntu"/>
              </a:rPr>
              <a:t>es la cabeza de las agencias. La parte que sabe hacia dónde va la empresa y establece los objetivos de la misma, se basa en su plan de negocios, sus metas y sus conocimientos, por lo que toma las decisiones en situaciones críticas. Lo que conlleva una gran responsabilidad, ya que debe mantener el orden, producción, objetivos y metas claras para poder cumplirlos.</a:t>
            </a:r>
            <a:endParaRPr sz="4000">
              <a:solidFill>
                <a:schemeClr val="dk1"/>
              </a:solidFill>
              <a:latin typeface="Ubuntu"/>
              <a:ea typeface="Ubuntu"/>
              <a:cs typeface="Ubuntu"/>
              <a:sym typeface="Ubuntu"/>
            </a:endParaRPr>
          </a:p>
        </p:txBody>
      </p:sp>
    </p:spTree>
  </p:cSld>
  <p:clrMapOvr>
    <a:masterClrMapping/>
  </p:clrMapOvr>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4" name="Shape 1354"/>
        <p:cNvGrpSpPr/>
        <p:nvPr/>
      </p:nvGrpSpPr>
      <p:grpSpPr>
        <a:xfrm>
          <a:off x="0" y="0"/>
          <a:ext cx="0" cy="0"/>
          <a:chOff x="0" y="0"/>
          <a:chExt cx="0" cy="0"/>
        </a:xfrm>
      </p:grpSpPr>
      <p:pic>
        <p:nvPicPr>
          <p:cNvPr id="1355" name="Google Shape;1355;p178"/>
          <p:cNvPicPr preferRelativeResize="0"/>
          <p:nvPr/>
        </p:nvPicPr>
        <p:blipFill rotWithShape="1">
          <a:blip r:embed="rId3">
            <a:alphaModFix/>
          </a:blip>
          <a:srcRect b="0" l="0" r="16611" t="0"/>
          <a:stretch/>
        </p:blipFill>
        <p:spPr>
          <a:xfrm rot="5400000">
            <a:off x="2698712" y="-2698764"/>
            <a:ext cx="6833825" cy="12231300"/>
          </a:xfrm>
          <a:prstGeom prst="rect">
            <a:avLst/>
          </a:prstGeom>
          <a:noFill/>
          <a:ln>
            <a:noFill/>
          </a:ln>
        </p:spPr>
      </p:pic>
      <p:sp>
        <p:nvSpPr>
          <p:cNvPr id="1356" name="Google Shape;1356;p178"/>
          <p:cNvSpPr txBox="1"/>
          <p:nvPr/>
        </p:nvSpPr>
        <p:spPr>
          <a:xfrm>
            <a:off x="184350" y="700550"/>
            <a:ext cx="8210700" cy="14868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s-MX" sz="4700">
                <a:solidFill>
                  <a:srgbClr val="073763"/>
                </a:solidFill>
                <a:latin typeface="Ubuntu"/>
                <a:ea typeface="Ubuntu"/>
                <a:cs typeface="Ubuntu"/>
                <a:sym typeface="Ubuntu"/>
              </a:rPr>
              <a:t>Ahora veamos ejemplos de CIM</a:t>
            </a:r>
            <a:endParaRPr b="1">
              <a:solidFill>
                <a:srgbClr val="073763"/>
              </a:solidFill>
              <a:latin typeface="Ubuntu"/>
              <a:ea typeface="Ubuntu"/>
              <a:cs typeface="Ubuntu"/>
              <a:sym typeface="Ubuntu"/>
            </a:endParaRPr>
          </a:p>
        </p:txBody>
      </p:sp>
    </p:spTree>
  </p:cSld>
  <p:clrMapOvr>
    <a:masterClrMapping/>
  </p:clrMapOvr>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0" name="Shape 1360"/>
        <p:cNvGrpSpPr/>
        <p:nvPr/>
      </p:nvGrpSpPr>
      <p:grpSpPr>
        <a:xfrm>
          <a:off x="0" y="0"/>
          <a:ext cx="0" cy="0"/>
          <a:chOff x="0" y="0"/>
          <a:chExt cx="0" cy="0"/>
        </a:xfrm>
      </p:grpSpPr>
      <p:pic>
        <p:nvPicPr>
          <p:cNvPr id="1361" name="Google Shape;1361;p179"/>
          <p:cNvPicPr preferRelativeResize="0"/>
          <p:nvPr/>
        </p:nvPicPr>
        <p:blipFill>
          <a:blip r:embed="rId3">
            <a:alphaModFix/>
          </a:blip>
          <a:stretch>
            <a:fillRect/>
          </a:stretch>
        </p:blipFill>
        <p:spPr>
          <a:xfrm rot="5400000">
            <a:off x="2656792" y="-2656793"/>
            <a:ext cx="6842150" cy="12155725"/>
          </a:xfrm>
          <a:prstGeom prst="rect">
            <a:avLst/>
          </a:prstGeom>
          <a:noFill/>
          <a:ln>
            <a:noFill/>
          </a:ln>
        </p:spPr>
      </p:pic>
      <p:sp>
        <p:nvSpPr>
          <p:cNvPr id="1362" name="Google Shape;1362;p179"/>
          <p:cNvSpPr txBox="1"/>
          <p:nvPr>
            <p:ph type="title"/>
          </p:nvPr>
        </p:nvSpPr>
        <p:spPr>
          <a:xfrm>
            <a:off x="838200" y="365125"/>
            <a:ext cx="10515600" cy="923400"/>
          </a:xfrm>
          <a:prstGeom prst="rect">
            <a:avLst/>
          </a:prstGeom>
        </p:spPr>
        <p:txBody>
          <a:bodyPr anchorCtr="0" anchor="ctr" bIns="45700" lIns="91425" spcFirstLastPara="1" rIns="91425" wrap="square" tIns="45700">
            <a:spAutoFit/>
          </a:bodyPr>
          <a:lstStyle/>
          <a:p>
            <a:pPr indent="0" lvl="0" marL="228600" rtl="0" algn="ctr">
              <a:spcBef>
                <a:spcPts val="0"/>
              </a:spcBef>
              <a:spcAft>
                <a:spcPts val="1600"/>
              </a:spcAft>
              <a:buNone/>
            </a:pPr>
            <a:r>
              <a:rPr b="1" lang="es-MX" sz="6000">
                <a:solidFill>
                  <a:schemeClr val="lt1"/>
                </a:solidFill>
                <a:latin typeface="Ubuntu"/>
                <a:ea typeface="Ubuntu"/>
                <a:cs typeface="Ubuntu"/>
                <a:sym typeface="Ubuntu"/>
              </a:rPr>
              <a:t>Coca Cola con Shazam  </a:t>
            </a:r>
            <a:endParaRPr b="1" sz="6000">
              <a:solidFill>
                <a:schemeClr val="lt1"/>
              </a:solidFill>
              <a:latin typeface="Ubuntu"/>
              <a:ea typeface="Ubuntu"/>
              <a:cs typeface="Ubuntu"/>
              <a:sym typeface="Ubuntu"/>
            </a:endParaRPr>
          </a:p>
        </p:txBody>
      </p:sp>
      <p:pic>
        <p:nvPicPr>
          <p:cNvPr descr="&quot; This is called a Real Branding Campaign &quot;&#10;&#10;As ‪#‎coca_cola‬ says, &quot;NEXT TIME YOU'RE THIRSTY, DRINK AN AD&quot;&#10;A drinkable advertising creates the illusion that you actually taste the campaign and that’s why they collaborated with Shazam, helping the audience enjoy a Coke Zero with the help of technology. By “Shazaming” the ad, viewers see Coke Zero pouring in the screen of their smartphones, filling a glass, which ends up into an actual free Coke Zero that can be redeemed on big retail stores across the US.&#10;&#10;(Declaration: We do not own any of the copyright or intellectual properties of this video, This is purely for sharing and awareness. It is not for commercial purpose.)" id="1363" name="Google Shape;1363;p179" title="Coca cola Creates First Ever  Drinkable  Advertising Campaign">
            <a:hlinkClick r:id="rId4"/>
          </p:cNvPr>
          <p:cNvPicPr preferRelativeResize="0"/>
          <p:nvPr/>
        </p:nvPicPr>
        <p:blipFill>
          <a:blip r:embed="rId5">
            <a:alphaModFix/>
          </a:blip>
          <a:stretch>
            <a:fillRect/>
          </a:stretch>
        </p:blipFill>
        <p:spPr>
          <a:xfrm>
            <a:off x="2738875" y="2016875"/>
            <a:ext cx="6612700" cy="37196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3"/>
                                        </p:tgtEl>
                                        <p:attrNameLst>
                                          <p:attrName>style.visibility</p:attrName>
                                        </p:attrNameLst>
                                      </p:cBhvr>
                                      <p:to>
                                        <p:strVal val="visible"/>
                                      </p:to>
                                    </p:set>
                                    <p:animEffect filter="fade" transition="in">
                                      <p:cBhvr>
                                        <p:cTn dur="1000"/>
                                        <p:tgtEl>
                                          <p:spTgt spid="13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67" name="Shape 1367"/>
        <p:cNvGrpSpPr/>
        <p:nvPr/>
      </p:nvGrpSpPr>
      <p:grpSpPr>
        <a:xfrm>
          <a:off x="0" y="0"/>
          <a:ext cx="0" cy="0"/>
          <a:chOff x="0" y="0"/>
          <a:chExt cx="0" cy="0"/>
        </a:xfrm>
      </p:grpSpPr>
      <p:pic>
        <p:nvPicPr>
          <p:cNvPr id="1368" name="Google Shape;1368;p180"/>
          <p:cNvPicPr preferRelativeResize="0"/>
          <p:nvPr/>
        </p:nvPicPr>
        <p:blipFill>
          <a:blip r:embed="rId4">
            <a:alphaModFix/>
          </a:blip>
          <a:stretch>
            <a:fillRect/>
          </a:stretch>
        </p:blipFill>
        <p:spPr>
          <a:xfrm rot="5400000">
            <a:off x="2656792" y="-2656793"/>
            <a:ext cx="6842150" cy="12155725"/>
          </a:xfrm>
          <a:prstGeom prst="rect">
            <a:avLst/>
          </a:prstGeom>
          <a:noFill/>
          <a:ln>
            <a:noFill/>
          </a:ln>
        </p:spPr>
      </p:pic>
      <p:sp>
        <p:nvSpPr>
          <p:cNvPr id="1369" name="Google Shape;1369;p180"/>
          <p:cNvSpPr txBox="1"/>
          <p:nvPr>
            <p:ph type="title"/>
          </p:nvPr>
        </p:nvSpPr>
        <p:spPr>
          <a:xfrm>
            <a:off x="838200" y="365125"/>
            <a:ext cx="10515600" cy="757200"/>
          </a:xfrm>
          <a:prstGeom prst="rect">
            <a:avLst/>
          </a:prstGeom>
        </p:spPr>
        <p:txBody>
          <a:bodyPr anchorCtr="0" anchor="ctr" bIns="45700" lIns="91425" spcFirstLastPara="1" rIns="91425" wrap="square" tIns="45700">
            <a:spAutoFit/>
          </a:bodyPr>
          <a:lstStyle/>
          <a:p>
            <a:pPr indent="0" lvl="0" marL="0" rtl="0" algn="ctr">
              <a:spcBef>
                <a:spcPts val="0"/>
              </a:spcBef>
              <a:spcAft>
                <a:spcPts val="0"/>
              </a:spcAft>
              <a:buNone/>
            </a:pPr>
            <a:r>
              <a:rPr b="1" lang="es-MX" sz="4800">
                <a:solidFill>
                  <a:schemeClr val="lt1"/>
                </a:solidFill>
                <a:latin typeface="Ubuntu"/>
                <a:ea typeface="Ubuntu"/>
                <a:cs typeface="Ubuntu"/>
                <a:sym typeface="Ubuntu"/>
              </a:rPr>
              <a:t>Sidral Mundet “A la mexicana”</a:t>
            </a:r>
            <a:endParaRPr b="1" sz="4800">
              <a:solidFill>
                <a:schemeClr val="lt1"/>
              </a:solidFill>
              <a:latin typeface="Ubuntu"/>
              <a:ea typeface="Ubuntu"/>
              <a:cs typeface="Ubuntu"/>
              <a:sym typeface="Ubuntu"/>
            </a:endParaRPr>
          </a:p>
        </p:txBody>
      </p:sp>
      <p:pic>
        <p:nvPicPr>
          <p:cNvPr descr="CAMPAÑA: Don't Stop Me Now! : Domino's&#10;AGENCIA: Kontrabando&#10;PRODUCTO: Sidral Mundet&#10;MARCA: The Coca-Cola Company" id="1370" name="Google Shape;1370;p180" title="#ALaMexicana">
            <a:hlinkClick r:id="rId5"/>
          </p:cNvPr>
          <p:cNvPicPr preferRelativeResize="0"/>
          <p:nvPr/>
        </p:nvPicPr>
        <p:blipFill>
          <a:blip r:embed="rId6">
            <a:alphaModFix/>
          </a:blip>
          <a:stretch>
            <a:fillRect/>
          </a:stretch>
        </p:blipFill>
        <p:spPr>
          <a:xfrm>
            <a:off x="4108375" y="2230225"/>
            <a:ext cx="4572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70"/>
                                        </p:tgtEl>
                                        <p:attrNameLst>
                                          <p:attrName>style.visibility</p:attrName>
                                        </p:attrNameLst>
                                      </p:cBhvr>
                                      <p:to>
                                        <p:strVal val="visible"/>
                                      </p:to>
                                    </p:set>
                                    <p:animEffect filter="fade" transition="in">
                                      <p:cBhvr>
                                        <p:cTn dur="1000"/>
                                        <p:tgtEl>
                                          <p:spTgt spid="13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74" name="Shape 1374"/>
        <p:cNvGrpSpPr/>
        <p:nvPr/>
      </p:nvGrpSpPr>
      <p:grpSpPr>
        <a:xfrm>
          <a:off x="0" y="0"/>
          <a:ext cx="0" cy="0"/>
          <a:chOff x="0" y="0"/>
          <a:chExt cx="0" cy="0"/>
        </a:xfrm>
      </p:grpSpPr>
      <p:pic>
        <p:nvPicPr>
          <p:cNvPr id="1375" name="Google Shape;1375;p181"/>
          <p:cNvPicPr preferRelativeResize="0"/>
          <p:nvPr/>
        </p:nvPicPr>
        <p:blipFill>
          <a:blip r:embed="rId4">
            <a:alphaModFix/>
          </a:blip>
          <a:stretch>
            <a:fillRect/>
          </a:stretch>
        </p:blipFill>
        <p:spPr>
          <a:xfrm rot="5400000">
            <a:off x="2656792" y="-2656793"/>
            <a:ext cx="6842150" cy="12155725"/>
          </a:xfrm>
          <a:prstGeom prst="rect">
            <a:avLst/>
          </a:prstGeom>
          <a:noFill/>
          <a:ln>
            <a:noFill/>
          </a:ln>
        </p:spPr>
      </p:pic>
      <p:sp>
        <p:nvSpPr>
          <p:cNvPr id="1376" name="Google Shape;1376;p181"/>
          <p:cNvSpPr txBox="1"/>
          <p:nvPr>
            <p:ph type="title"/>
          </p:nvPr>
        </p:nvSpPr>
        <p:spPr>
          <a:xfrm>
            <a:off x="165850" y="252125"/>
            <a:ext cx="10515600" cy="1422300"/>
          </a:xfrm>
          <a:prstGeom prst="rect">
            <a:avLst/>
          </a:prstGeom>
        </p:spPr>
        <p:txBody>
          <a:bodyPr anchorCtr="0" anchor="ctr" bIns="45700" lIns="91425" spcFirstLastPara="1" rIns="91425" wrap="square" tIns="45700">
            <a:spAutoFit/>
          </a:bodyPr>
          <a:lstStyle/>
          <a:p>
            <a:pPr indent="0" lvl="0" marL="0" rtl="0" algn="ctr">
              <a:spcBef>
                <a:spcPts val="0"/>
              </a:spcBef>
              <a:spcAft>
                <a:spcPts val="0"/>
              </a:spcAft>
              <a:buNone/>
            </a:pPr>
            <a:r>
              <a:rPr b="1" lang="es-MX" sz="4800">
                <a:solidFill>
                  <a:schemeClr val="lt1"/>
                </a:solidFill>
                <a:latin typeface="Ubuntu"/>
                <a:ea typeface="Ubuntu"/>
                <a:cs typeface="Ubuntu"/>
                <a:sym typeface="Ubuntu"/>
              </a:rPr>
              <a:t>Coca Cola </a:t>
            </a:r>
            <a:endParaRPr b="1" sz="4800">
              <a:solidFill>
                <a:schemeClr val="lt1"/>
              </a:solidFill>
              <a:latin typeface="Ubuntu"/>
              <a:ea typeface="Ubuntu"/>
              <a:cs typeface="Ubuntu"/>
              <a:sym typeface="Ubuntu"/>
            </a:endParaRPr>
          </a:p>
          <a:p>
            <a:pPr indent="0" lvl="0" marL="0" rtl="0" algn="ctr">
              <a:spcBef>
                <a:spcPts val="0"/>
              </a:spcBef>
              <a:spcAft>
                <a:spcPts val="0"/>
              </a:spcAft>
              <a:buNone/>
            </a:pPr>
            <a:r>
              <a:rPr b="1" lang="es-MX" sz="4800">
                <a:solidFill>
                  <a:schemeClr val="lt1"/>
                </a:solidFill>
                <a:latin typeface="Ubuntu"/>
                <a:ea typeface="Ubuntu"/>
                <a:cs typeface="Ubuntu"/>
                <a:sym typeface="Ubuntu"/>
              </a:rPr>
              <a:t>“Volvámonos locos”</a:t>
            </a:r>
            <a:endParaRPr b="1" sz="4800">
              <a:solidFill>
                <a:schemeClr val="lt1"/>
              </a:solidFill>
              <a:latin typeface="Ubuntu"/>
              <a:ea typeface="Ubuntu"/>
              <a:cs typeface="Ubuntu"/>
              <a:sym typeface="Ubuntu"/>
            </a:endParaRPr>
          </a:p>
        </p:txBody>
      </p:sp>
      <p:pic>
        <p:nvPicPr>
          <p:cNvPr descr="Finalistas Premios IAB Conecta 2014&#10;Construcción de Marca&#10;Agencia: Flock&#10;Cliente: The Coca Cola Company" id="1377" name="Google Shape;1377;p181" title="Volvamonos Locos">
            <a:hlinkClick r:id="rId5"/>
          </p:cNvPr>
          <p:cNvPicPr preferRelativeResize="0"/>
          <p:nvPr/>
        </p:nvPicPr>
        <p:blipFill>
          <a:blip r:embed="rId6">
            <a:alphaModFix/>
          </a:blip>
          <a:stretch>
            <a:fillRect/>
          </a:stretch>
        </p:blipFill>
        <p:spPr>
          <a:xfrm>
            <a:off x="3137650" y="2401800"/>
            <a:ext cx="4572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77"/>
                                        </p:tgtEl>
                                        <p:attrNameLst>
                                          <p:attrName>style.visibility</p:attrName>
                                        </p:attrNameLst>
                                      </p:cBhvr>
                                      <p:to>
                                        <p:strVal val="visible"/>
                                      </p:to>
                                    </p:set>
                                    <p:animEffect filter="fade" transition="in">
                                      <p:cBhvr>
                                        <p:cTn dur="1000"/>
                                        <p:tgtEl>
                                          <p:spTgt spid="13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1" name="Shape 1381"/>
        <p:cNvGrpSpPr/>
        <p:nvPr/>
      </p:nvGrpSpPr>
      <p:grpSpPr>
        <a:xfrm>
          <a:off x="0" y="0"/>
          <a:ext cx="0" cy="0"/>
          <a:chOff x="0" y="0"/>
          <a:chExt cx="0" cy="0"/>
        </a:xfrm>
      </p:grpSpPr>
      <p:sp>
        <p:nvSpPr>
          <p:cNvPr id="1382" name="Google Shape;1382;p182"/>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1383" name="Google Shape;1383;p182"/>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1600"/>
              </a:spcAft>
              <a:buNone/>
            </a:pPr>
            <a:r>
              <a:t/>
            </a:r>
            <a:endParaRPr/>
          </a:p>
        </p:txBody>
      </p:sp>
      <p:pic>
        <p:nvPicPr>
          <p:cNvPr id="1384" name="Google Shape;1384;p182"/>
          <p:cNvPicPr preferRelativeResize="0"/>
          <p:nvPr/>
        </p:nvPicPr>
        <p:blipFill>
          <a:blip r:embed="rId3">
            <a:alphaModFix/>
          </a:blip>
          <a:stretch>
            <a:fillRect/>
          </a:stretch>
        </p:blipFill>
        <p:spPr>
          <a:xfrm rot="5400000">
            <a:off x="2656792" y="-2656793"/>
            <a:ext cx="6842150" cy="12155725"/>
          </a:xfrm>
          <a:prstGeom prst="rect">
            <a:avLst/>
          </a:prstGeom>
          <a:noFill/>
          <a:ln>
            <a:noFill/>
          </a:ln>
        </p:spPr>
      </p:pic>
      <p:pic>
        <p:nvPicPr>
          <p:cNvPr descr="Puma repositioning case study by Droga5. Jay Chiat Planning Awards Grand Prix Winner." id="1385" name="Google Shape;1385;p182" title="Puma Social. For the after hours Athletes.">
            <a:hlinkClick r:id="rId4"/>
          </p:cNvPr>
          <p:cNvPicPr preferRelativeResize="0"/>
          <p:nvPr/>
        </p:nvPicPr>
        <p:blipFill>
          <a:blip r:embed="rId5">
            <a:alphaModFix/>
          </a:blip>
          <a:stretch>
            <a:fillRect/>
          </a:stretch>
        </p:blipFill>
        <p:spPr>
          <a:xfrm>
            <a:off x="3014088" y="2400425"/>
            <a:ext cx="6163825" cy="3467150"/>
          </a:xfrm>
          <a:prstGeom prst="rect">
            <a:avLst/>
          </a:prstGeom>
          <a:noFill/>
          <a:ln>
            <a:noFill/>
          </a:ln>
        </p:spPr>
      </p:pic>
      <p:sp>
        <p:nvSpPr>
          <p:cNvPr id="1386" name="Google Shape;1386;p182"/>
          <p:cNvSpPr txBox="1"/>
          <p:nvPr/>
        </p:nvSpPr>
        <p:spPr>
          <a:xfrm>
            <a:off x="628150" y="628150"/>
            <a:ext cx="10407600" cy="11976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Clr>
                <a:schemeClr val="dk1"/>
              </a:buClr>
              <a:buSzPts val="1100"/>
              <a:buFont typeface="Arial"/>
              <a:buNone/>
            </a:pPr>
            <a:r>
              <a:rPr b="1" lang="es-MX" sz="4800">
                <a:solidFill>
                  <a:schemeClr val="lt1"/>
                </a:solidFill>
                <a:latin typeface="Ubuntu"/>
                <a:ea typeface="Ubuntu"/>
                <a:cs typeface="Ubuntu"/>
                <a:sym typeface="Ubuntu"/>
              </a:rPr>
              <a:t>Puma</a:t>
            </a:r>
            <a:r>
              <a:rPr b="1" lang="es-MX" sz="4800">
                <a:solidFill>
                  <a:schemeClr val="lt1"/>
                </a:solidFill>
                <a:latin typeface="Ubuntu"/>
                <a:ea typeface="Ubuntu"/>
                <a:cs typeface="Ubuntu"/>
                <a:sym typeface="Ubuntu"/>
              </a:rPr>
              <a:t> </a:t>
            </a:r>
            <a:endParaRPr b="1" sz="4800">
              <a:solidFill>
                <a:schemeClr val="lt1"/>
              </a:solidFill>
              <a:latin typeface="Ubuntu"/>
              <a:ea typeface="Ubuntu"/>
              <a:cs typeface="Ubuntu"/>
              <a:sym typeface="Ubuntu"/>
            </a:endParaRPr>
          </a:p>
          <a:p>
            <a:pPr indent="0" lvl="0" marL="0" rtl="0" algn="ctr">
              <a:lnSpc>
                <a:spcPct val="90000"/>
              </a:lnSpc>
              <a:spcBef>
                <a:spcPts val="0"/>
              </a:spcBef>
              <a:spcAft>
                <a:spcPts val="0"/>
              </a:spcAft>
              <a:buClr>
                <a:schemeClr val="dk1"/>
              </a:buClr>
              <a:buSzPts val="1100"/>
              <a:buFont typeface="Arial"/>
              <a:buNone/>
            </a:pPr>
            <a:r>
              <a:rPr b="1" lang="es-MX" sz="4800">
                <a:solidFill>
                  <a:schemeClr val="lt1"/>
                </a:solidFill>
                <a:latin typeface="Ubuntu"/>
                <a:ea typeface="Ubuntu"/>
                <a:cs typeface="Ubuntu"/>
                <a:sym typeface="Ubuntu"/>
              </a:rPr>
              <a:t>“The afterhours atlethes”</a:t>
            </a:r>
            <a:endParaRPr sz="2400">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5"/>
                                        </p:tgtEl>
                                        <p:attrNameLst>
                                          <p:attrName>style.visibility</p:attrName>
                                        </p:attrNameLst>
                                      </p:cBhvr>
                                      <p:to>
                                        <p:strVal val="visible"/>
                                      </p:to>
                                    </p:set>
                                    <p:animEffect filter="fade" transition="in">
                                      <p:cBhvr>
                                        <p:cTn dur="1000"/>
                                        <p:tgtEl>
                                          <p:spTgt spid="13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pic>
        <p:nvPicPr>
          <p:cNvPr id="244" name="Google Shape;244;p35"/>
          <p:cNvPicPr preferRelativeResize="0"/>
          <p:nvPr/>
        </p:nvPicPr>
        <p:blipFill>
          <a:blip r:embed="rId3">
            <a:alphaModFix amt="80000"/>
          </a:blip>
          <a:stretch>
            <a:fillRect/>
          </a:stretch>
        </p:blipFill>
        <p:spPr>
          <a:xfrm rot="5400000">
            <a:off x="2710375" y="-2710375"/>
            <a:ext cx="6890199" cy="12310950"/>
          </a:xfrm>
          <a:prstGeom prst="rect">
            <a:avLst/>
          </a:prstGeom>
          <a:noFill/>
          <a:ln>
            <a:noFill/>
          </a:ln>
        </p:spPr>
      </p:pic>
      <p:pic>
        <p:nvPicPr>
          <p:cNvPr id="245" name="Google Shape;245;p35"/>
          <p:cNvPicPr preferRelativeResize="0"/>
          <p:nvPr/>
        </p:nvPicPr>
        <p:blipFill>
          <a:blip r:embed="rId4">
            <a:alphaModFix amt="80000"/>
          </a:blip>
          <a:stretch>
            <a:fillRect/>
          </a:stretch>
        </p:blipFill>
        <p:spPr>
          <a:xfrm>
            <a:off x="2027157" y="0"/>
            <a:ext cx="10283788" cy="6858001"/>
          </a:xfrm>
          <a:prstGeom prst="rect">
            <a:avLst/>
          </a:prstGeom>
          <a:noFill/>
          <a:ln>
            <a:noFill/>
          </a:ln>
        </p:spPr>
      </p:pic>
      <p:sp>
        <p:nvSpPr>
          <p:cNvPr id="246" name="Google Shape;246;p35"/>
          <p:cNvSpPr txBox="1"/>
          <p:nvPr/>
        </p:nvSpPr>
        <p:spPr>
          <a:xfrm>
            <a:off x="0" y="0"/>
            <a:ext cx="8017200" cy="3966600"/>
          </a:xfrm>
          <a:prstGeom prst="rect">
            <a:avLst/>
          </a:prstGeom>
          <a:solidFill>
            <a:srgbClr val="F3F3F3"/>
          </a:solidFill>
          <a:ln>
            <a:noFill/>
          </a:ln>
        </p:spPr>
        <p:txBody>
          <a:bodyPr anchorCtr="0" anchor="ctr" bIns="91425" lIns="91425" spcFirstLastPara="1" rIns="91425" wrap="square" tIns="91425">
            <a:spAutoFit/>
          </a:bodyPr>
          <a:lstStyle/>
          <a:p>
            <a:pPr indent="0" lvl="0" marL="0" rtl="0" algn="just">
              <a:lnSpc>
                <a:spcPct val="115000"/>
              </a:lnSpc>
              <a:spcBef>
                <a:spcPts val="0"/>
              </a:spcBef>
              <a:spcAft>
                <a:spcPts val="0"/>
              </a:spcAft>
              <a:buNone/>
            </a:pPr>
            <a:r>
              <a:rPr lang="es-MX" sz="1800">
                <a:solidFill>
                  <a:schemeClr val="dk1"/>
                </a:solidFill>
                <a:latin typeface="Ubuntu"/>
                <a:ea typeface="Ubuntu"/>
                <a:cs typeface="Ubuntu"/>
                <a:sym typeface="Ubuntu"/>
              </a:rPr>
              <a:t>En cuanto al </a:t>
            </a:r>
            <a:r>
              <a:rPr b="1" lang="es-MX" sz="1800">
                <a:solidFill>
                  <a:srgbClr val="9900FF"/>
                </a:solidFill>
                <a:latin typeface="Ubuntu"/>
                <a:ea typeface="Ubuntu"/>
                <a:cs typeface="Ubuntu"/>
                <a:sym typeface="Ubuntu"/>
              </a:rPr>
              <a:t>departamento de cuentas</a:t>
            </a:r>
            <a:r>
              <a:rPr lang="es-MX" sz="1800">
                <a:solidFill>
                  <a:schemeClr val="dk1"/>
                </a:solidFill>
                <a:latin typeface="Ubuntu"/>
                <a:ea typeface="Ubuntu"/>
                <a:cs typeface="Ubuntu"/>
                <a:sym typeface="Ubuntu"/>
              </a:rPr>
              <a:t> es quien tiene el contacto directo con los clientes, conoce sus necesidades y deseos para aterrizar la campaña. </a:t>
            </a:r>
            <a:endParaRPr sz="1800">
              <a:solidFill>
                <a:schemeClr val="dk1"/>
              </a:solidFill>
              <a:latin typeface="Ubuntu"/>
              <a:ea typeface="Ubuntu"/>
              <a:cs typeface="Ubuntu"/>
              <a:sym typeface="Ubuntu"/>
            </a:endParaRPr>
          </a:p>
          <a:p>
            <a:pPr indent="0" lvl="0" marL="0" rtl="0" algn="just">
              <a:lnSpc>
                <a:spcPct val="115000"/>
              </a:lnSpc>
              <a:spcBef>
                <a:spcPts val="0"/>
              </a:spcBef>
              <a:spcAft>
                <a:spcPts val="0"/>
              </a:spcAft>
              <a:buNone/>
            </a:pPr>
            <a:r>
              <a:t/>
            </a:r>
            <a:endParaRPr sz="1800">
              <a:solidFill>
                <a:schemeClr val="dk1"/>
              </a:solidFill>
              <a:latin typeface="Ubuntu"/>
              <a:ea typeface="Ubuntu"/>
              <a:cs typeface="Ubuntu"/>
              <a:sym typeface="Ubuntu"/>
            </a:endParaRPr>
          </a:p>
          <a:p>
            <a:pPr indent="0" lvl="0" marL="0" rtl="0" algn="just">
              <a:lnSpc>
                <a:spcPct val="115000"/>
              </a:lnSpc>
              <a:spcBef>
                <a:spcPts val="0"/>
              </a:spcBef>
              <a:spcAft>
                <a:spcPts val="0"/>
              </a:spcAft>
              <a:buNone/>
            </a:pPr>
            <a:r>
              <a:rPr lang="es-MX" sz="1800">
                <a:solidFill>
                  <a:schemeClr val="dk1"/>
                </a:solidFill>
                <a:latin typeface="Ubuntu"/>
                <a:ea typeface="Ubuntu"/>
                <a:cs typeface="Ubuntu"/>
                <a:sym typeface="Ubuntu"/>
              </a:rPr>
              <a:t>El personal de esta área debe tener cualidades específicas que permitan entablar una relación con el cliente. Para ello, este debe conocer a fondo la marca con la que trabajará para analizar en  conjunto al cliente  los posibles problemas de comunicación del producto o la creación del mensaje es quien le vende al cliente. </a:t>
            </a:r>
            <a:endParaRPr sz="1800">
              <a:solidFill>
                <a:schemeClr val="dk1"/>
              </a:solidFill>
              <a:latin typeface="Ubuntu"/>
              <a:ea typeface="Ubuntu"/>
              <a:cs typeface="Ubuntu"/>
              <a:sym typeface="Ubuntu"/>
            </a:endParaRPr>
          </a:p>
          <a:p>
            <a:pPr indent="0" lvl="0" marL="0" rtl="0" algn="just">
              <a:lnSpc>
                <a:spcPct val="115000"/>
              </a:lnSpc>
              <a:spcBef>
                <a:spcPts val="0"/>
              </a:spcBef>
              <a:spcAft>
                <a:spcPts val="0"/>
              </a:spcAft>
              <a:buNone/>
            </a:pPr>
            <a:r>
              <a:t/>
            </a:r>
            <a:endParaRPr sz="1800">
              <a:solidFill>
                <a:schemeClr val="dk1"/>
              </a:solidFill>
              <a:latin typeface="Ubuntu"/>
              <a:ea typeface="Ubuntu"/>
              <a:cs typeface="Ubuntu"/>
              <a:sym typeface="Ubuntu"/>
            </a:endParaRPr>
          </a:p>
          <a:p>
            <a:pPr indent="0" lvl="0" marL="0" rtl="0" algn="just">
              <a:lnSpc>
                <a:spcPct val="115000"/>
              </a:lnSpc>
              <a:spcBef>
                <a:spcPts val="0"/>
              </a:spcBef>
              <a:spcAft>
                <a:spcPts val="0"/>
              </a:spcAft>
              <a:buNone/>
            </a:pPr>
            <a:r>
              <a:rPr lang="es-MX" sz="1800">
                <a:solidFill>
                  <a:schemeClr val="dk1"/>
                </a:solidFill>
                <a:latin typeface="Ubuntu"/>
                <a:ea typeface="Ubuntu"/>
                <a:cs typeface="Ubuntu"/>
                <a:sym typeface="Ubuntu"/>
              </a:rPr>
              <a:t>Este departamento es el que recibe el brief o requisición de una campaña para los clientes y lo pasa al área de planeación estratégica para realizar un brief creativo ya aterrizado en la comunicación estratégica.</a:t>
            </a:r>
            <a:endParaRPr sz="1800">
              <a:solidFill>
                <a:schemeClr val="dk1"/>
              </a:solidFill>
              <a:latin typeface="Ubuntu"/>
              <a:ea typeface="Ubuntu"/>
              <a:cs typeface="Ubuntu"/>
              <a:sym typeface="Ubuntu"/>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6"/>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252" name="Google Shape;252;p36"/>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1600"/>
              </a:spcAft>
              <a:buNone/>
            </a:pPr>
            <a:r>
              <a:t/>
            </a:r>
            <a:endParaRPr/>
          </a:p>
        </p:txBody>
      </p:sp>
      <p:pic>
        <p:nvPicPr>
          <p:cNvPr id="253" name="Google Shape;253;p36"/>
          <p:cNvPicPr preferRelativeResize="0"/>
          <p:nvPr/>
        </p:nvPicPr>
        <p:blipFill>
          <a:blip r:embed="rId3">
            <a:alphaModFix amt="80000"/>
          </a:blip>
          <a:stretch>
            <a:fillRect/>
          </a:stretch>
        </p:blipFill>
        <p:spPr>
          <a:xfrm rot="5400000">
            <a:off x="2710375" y="-2710375"/>
            <a:ext cx="6890199" cy="12310950"/>
          </a:xfrm>
          <a:prstGeom prst="rect">
            <a:avLst/>
          </a:prstGeom>
          <a:noFill/>
          <a:ln>
            <a:noFill/>
          </a:ln>
        </p:spPr>
      </p:pic>
      <p:pic>
        <p:nvPicPr>
          <p:cNvPr descr="12039462_1179302462096412_4058230383951497734_n.jpg" id="254" name="Google Shape;254;p36"/>
          <p:cNvPicPr preferRelativeResize="0"/>
          <p:nvPr/>
        </p:nvPicPr>
        <p:blipFill rotWithShape="1">
          <a:blip r:embed="rId4">
            <a:alphaModFix/>
          </a:blip>
          <a:srcRect b="5173" l="0" r="0" t="5173"/>
          <a:stretch/>
        </p:blipFill>
        <p:spPr>
          <a:xfrm>
            <a:off x="1187848" y="16100"/>
            <a:ext cx="9816300" cy="685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7"/>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260" name="Google Shape;260;p37"/>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1600"/>
              </a:spcAft>
              <a:buNone/>
            </a:pPr>
            <a:r>
              <a:t/>
            </a:r>
            <a:endParaRPr/>
          </a:p>
        </p:txBody>
      </p:sp>
      <p:pic>
        <p:nvPicPr>
          <p:cNvPr id="261" name="Google Shape;261;p37"/>
          <p:cNvPicPr preferRelativeResize="0"/>
          <p:nvPr/>
        </p:nvPicPr>
        <p:blipFill>
          <a:blip r:embed="rId3">
            <a:alphaModFix amt="80000"/>
          </a:blip>
          <a:stretch>
            <a:fillRect/>
          </a:stretch>
        </p:blipFill>
        <p:spPr>
          <a:xfrm rot="5400000">
            <a:off x="2710375" y="-2710375"/>
            <a:ext cx="6890199" cy="12310950"/>
          </a:xfrm>
          <a:prstGeom prst="rect">
            <a:avLst/>
          </a:prstGeom>
          <a:noFill/>
          <a:ln>
            <a:noFill/>
          </a:ln>
        </p:spPr>
      </p:pic>
      <p:sp>
        <p:nvSpPr>
          <p:cNvPr id="262" name="Google Shape;262;p37"/>
          <p:cNvSpPr txBox="1"/>
          <p:nvPr/>
        </p:nvSpPr>
        <p:spPr>
          <a:xfrm>
            <a:off x="0" y="881550"/>
            <a:ext cx="3978300" cy="4740900"/>
          </a:xfrm>
          <a:prstGeom prst="rect">
            <a:avLst/>
          </a:prstGeom>
          <a:solidFill>
            <a:srgbClr val="F3F3F3"/>
          </a:solidFill>
          <a:ln>
            <a:noFill/>
          </a:ln>
        </p:spPr>
        <p:txBody>
          <a:bodyPr anchorCtr="0" anchor="ctr"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s-MX" sz="2000">
                <a:solidFill>
                  <a:schemeClr val="dk1"/>
                </a:solidFill>
                <a:latin typeface="Gill Sans"/>
                <a:ea typeface="Gill Sans"/>
                <a:cs typeface="Gill Sans"/>
                <a:sym typeface="Gill Sans"/>
              </a:rPr>
              <a:t>El </a:t>
            </a:r>
            <a:r>
              <a:rPr b="1" lang="es-MX" sz="2000">
                <a:solidFill>
                  <a:srgbClr val="9900FF"/>
                </a:solidFill>
                <a:latin typeface="Gill Sans"/>
                <a:ea typeface="Gill Sans"/>
                <a:cs typeface="Gill Sans"/>
                <a:sym typeface="Gill Sans"/>
              </a:rPr>
              <a:t>departamento creativo/arte</a:t>
            </a:r>
            <a:r>
              <a:rPr lang="es-MX" sz="2000">
                <a:solidFill>
                  <a:schemeClr val="dk1"/>
                </a:solidFill>
                <a:latin typeface="Gill Sans"/>
                <a:ea typeface="Gill Sans"/>
                <a:cs typeface="Gill Sans"/>
                <a:sym typeface="Gill Sans"/>
              </a:rPr>
              <a:t> es crucial para el crecimiento y posicionamiento de la agencia, esta  área se encarga de  crear los mensajes publicitarios. </a:t>
            </a:r>
            <a:endParaRPr sz="2000">
              <a:solidFill>
                <a:schemeClr val="dk1"/>
              </a:solidFill>
              <a:latin typeface="Gill Sans"/>
              <a:ea typeface="Gill Sans"/>
              <a:cs typeface="Gill Sans"/>
              <a:sym typeface="Gill Sans"/>
            </a:endParaRPr>
          </a:p>
          <a:p>
            <a:pPr indent="0" lvl="0" marL="0" rtl="0" algn="l">
              <a:lnSpc>
                <a:spcPct val="115000"/>
              </a:lnSpc>
              <a:spcBef>
                <a:spcPts val="0"/>
              </a:spcBef>
              <a:spcAft>
                <a:spcPts val="0"/>
              </a:spcAft>
              <a:buClr>
                <a:schemeClr val="dk1"/>
              </a:buClr>
              <a:buSzPts val="1100"/>
              <a:buFont typeface="Arial"/>
              <a:buNone/>
            </a:pPr>
            <a:r>
              <a:t/>
            </a:r>
            <a:endParaRPr sz="2000">
              <a:solidFill>
                <a:schemeClr val="dk1"/>
              </a:solidFill>
              <a:latin typeface="Gill Sans"/>
              <a:ea typeface="Gill Sans"/>
              <a:cs typeface="Gill Sans"/>
              <a:sym typeface="Gill Sans"/>
            </a:endParaRPr>
          </a:p>
          <a:p>
            <a:pPr indent="0" lvl="0" marL="0" rtl="0" algn="l">
              <a:lnSpc>
                <a:spcPct val="115000"/>
              </a:lnSpc>
              <a:spcBef>
                <a:spcPts val="0"/>
              </a:spcBef>
              <a:spcAft>
                <a:spcPts val="0"/>
              </a:spcAft>
              <a:buClr>
                <a:schemeClr val="dk1"/>
              </a:buClr>
              <a:buSzPts val="1100"/>
              <a:buFont typeface="Arial"/>
              <a:buNone/>
            </a:pPr>
            <a:r>
              <a:rPr lang="es-MX" sz="2000">
                <a:solidFill>
                  <a:schemeClr val="dk1"/>
                </a:solidFill>
                <a:latin typeface="Gill Sans"/>
                <a:ea typeface="Gill Sans"/>
                <a:cs typeface="Gill Sans"/>
                <a:sym typeface="Gill Sans"/>
              </a:rPr>
              <a:t>De ahí salen las ideas que luego se venderán al cliente y define en gran parte, si la campaña tendrá éxito o no. Se encargan de encontrar el concepto creativo idóneo y encontrar </a:t>
            </a:r>
            <a:r>
              <a:rPr i="1" lang="es-MX" sz="2000">
                <a:solidFill>
                  <a:schemeClr val="dk1"/>
                </a:solidFill>
                <a:latin typeface="Gill Sans"/>
                <a:ea typeface="Gill Sans"/>
                <a:cs typeface="Gill Sans"/>
                <a:sym typeface="Gill Sans"/>
              </a:rPr>
              <a:t>insights</a:t>
            </a:r>
            <a:r>
              <a:rPr lang="es-MX" sz="2000">
                <a:solidFill>
                  <a:schemeClr val="dk1"/>
                </a:solidFill>
                <a:latin typeface="Gill Sans"/>
                <a:ea typeface="Gill Sans"/>
                <a:cs typeface="Gill Sans"/>
                <a:sym typeface="Gill Sans"/>
              </a:rPr>
              <a:t> idóneos para conectar con el </a:t>
            </a:r>
            <a:r>
              <a:rPr i="1" lang="es-MX" sz="2000">
                <a:solidFill>
                  <a:schemeClr val="dk1"/>
                </a:solidFill>
                <a:latin typeface="Gill Sans"/>
                <a:ea typeface="Gill Sans"/>
                <a:cs typeface="Gill Sans"/>
                <a:sym typeface="Gill Sans"/>
              </a:rPr>
              <a:t>target. </a:t>
            </a:r>
            <a:endParaRPr sz="4000">
              <a:solidFill>
                <a:schemeClr val="dk1"/>
              </a:solidFill>
              <a:latin typeface="Gill Sans"/>
              <a:ea typeface="Gill Sans"/>
              <a:cs typeface="Gill Sans"/>
              <a:sym typeface="Gill Sans"/>
            </a:endParaRPr>
          </a:p>
        </p:txBody>
      </p:sp>
      <p:pic>
        <p:nvPicPr>
          <p:cNvPr descr="12033018_1179302512096407_3307738752061232495_n.jpg" id="263" name="Google Shape;263;p37"/>
          <p:cNvPicPr preferRelativeResize="0"/>
          <p:nvPr/>
        </p:nvPicPr>
        <p:blipFill rotWithShape="1">
          <a:blip r:embed="rId4">
            <a:alphaModFix/>
          </a:blip>
          <a:srcRect b="5173" l="0" r="0" t="5173"/>
          <a:stretch/>
        </p:blipFill>
        <p:spPr>
          <a:xfrm>
            <a:off x="4831633" y="532650"/>
            <a:ext cx="7656300" cy="5443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C78D8"/>
        </a:solidFill>
      </p:bgPr>
    </p:bg>
    <p:spTree>
      <p:nvGrpSpPr>
        <p:cNvPr id="126" name="Shape 126"/>
        <p:cNvGrpSpPr/>
        <p:nvPr/>
      </p:nvGrpSpPr>
      <p:grpSpPr>
        <a:xfrm>
          <a:off x="0" y="0"/>
          <a:ext cx="0" cy="0"/>
          <a:chOff x="0" y="0"/>
          <a:chExt cx="0" cy="0"/>
        </a:xfrm>
      </p:grpSpPr>
      <p:sp>
        <p:nvSpPr>
          <p:cNvPr id="127" name="Google Shape;127;p20"/>
          <p:cNvSpPr txBox="1"/>
          <p:nvPr>
            <p:ph idx="1" type="body"/>
          </p:nvPr>
        </p:nvSpPr>
        <p:spPr>
          <a:xfrm>
            <a:off x="838200" y="415425"/>
            <a:ext cx="10515600" cy="5152200"/>
          </a:xfrm>
          <a:prstGeom prst="rect">
            <a:avLst/>
          </a:prstGeom>
          <a:solidFill>
            <a:schemeClr val="lt1"/>
          </a:solidFill>
          <a:ln cap="flat" cmpd="sng" w="114300">
            <a:solidFill>
              <a:srgbClr val="0000FF"/>
            </a:solidFill>
            <a:prstDash val="lgDashDot"/>
            <a:round/>
            <a:headEnd len="sm" w="sm" type="none"/>
            <a:tailEnd len="sm" w="sm" type="none"/>
          </a:ln>
        </p:spPr>
        <p:txBody>
          <a:bodyPr anchorCtr="0" anchor="t" bIns="45700" lIns="91425" spcFirstLastPara="1" rIns="91425" wrap="square" tIns="45700">
            <a:spAutoFit/>
          </a:bodyPr>
          <a:lstStyle/>
          <a:p>
            <a:pPr indent="0" lvl="0" marL="0" rtl="0" algn="just">
              <a:lnSpc>
                <a:spcPct val="105000"/>
              </a:lnSpc>
              <a:spcBef>
                <a:spcPts val="0"/>
              </a:spcBef>
              <a:spcAft>
                <a:spcPts val="0"/>
              </a:spcAft>
              <a:buClr>
                <a:schemeClr val="dk1"/>
              </a:buClr>
              <a:buSzPts val="770"/>
              <a:buFont typeface="Arial"/>
              <a:buNone/>
            </a:pPr>
            <a:r>
              <a:t/>
            </a:r>
            <a:endParaRPr sz="1800">
              <a:solidFill>
                <a:schemeClr val="dk1"/>
              </a:solidFill>
              <a:latin typeface="Ubuntu"/>
              <a:ea typeface="Ubuntu"/>
              <a:cs typeface="Ubuntu"/>
              <a:sym typeface="Ubuntu"/>
            </a:endParaRPr>
          </a:p>
          <a:p>
            <a:pPr indent="0" lvl="0" marL="0" rtl="0" algn="just">
              <a:lnSpc>
                <a:spcPct val="105000"/>
              </a:lnSpc>
              <a:spcBef>
                <a:spcPts val="0"/>
              </a:spcBef>
              <a:spcAft>
                <a:spcPts val="0"/>
              </a:spcAft>
              <a:buClr>
                <a:schemeClr val="dk1"/>
              </a:buClr>
              <a:buSzPts val="770"/>
              <a:buFont typeface="Arial"/>
              <a:buNone/>
            </a:pPr>
            <a:r>
              <a:rPr lang="es-MX" sz="1800">
                <a:solidFill>
                  <a:schemeClr val="dk1"/>
                </a:solidFill>
                <a:latin typeface="Ubuntu"/>
                <a:ea typeface="Ubuntu"/>
                <a:cs typeface="Ubuntu"/>
                <a:sym typeface="Ubuntu"/>
              </a:rPr>
              <a:t>Por otro lado, también en algunos casos, </a:t>
            </a:r>
            <a:r>
              <a:rPr b="1" lang="es-MX" sz="1800">
                <a:solidFill>
                  <a:schemeClr val="dk1"/>
                </a:solidFill>
                <a:latin typeface="Ubuntu"/>
                <a:ea typeface="Ubuntu"/>
                <a:cs typeface="Ubuntu"/>
                <a:sym typeface="Ubuntu"/>
              </a:rPr>
              <a:t>posterior a todos los procesos mencionados con anterioridad, se realiza un resumen o informe final en el que, van incluidos todos lo detalles de las estrategias establecidas y realizadas, así como los resultados que se obtuvieron de ellas</a:t>
            </a:r>
            <a:r>
              <a:rPr lang="es-MX" sz="1800">
                <a:solidFill>
                  <a:schemeClr val="dk1"/>
                </a:solidFill>
                <a:latin typeface="Ubuntu"/>
                <a:ea typeface="Ubuntu"/>
                <a:cs typeface="Ubuntu"/>
                <a:sym typeface="Ubuntu"/>
              </a:rPr>
              <a:t>, siendo este considerado como </a:t>
            </a:r>
            <a:r>
              <a:rPr b="1" i="1" lang="es-MX" sz="1800">
                <a:solidFill>
                  <a:schemeClr val="dk1"/>
                </a:solidFill>
                <a:latin typeface="Ubuntu"/>
                <a:ea typeface="Ubuntu"/>
                <a:cs typeface="Ubuntu"/>
                <a:sym typeface="Ubuntu"/>
              </a:rPr>
              <a:t>brief</a:t>
            </a:r>
            <a:r>
              <a:rPr b="1" lang="es-MX" sz="1800">
                <a:solidFill>
                  <a:schemeClr val="dk1"/>
                </a:solidFill>
                <a:latin typeface="Ubuntu"/>
                <a:ea typeface="Ubuntu"/>
                <a:cs typeface="Ubuntu"/>
                <a:sym typeface="Ubuntu"/>
              </a:rPr>
              <a:t> publicitario. </a:t>
            </a:r>
            <a:endParaRPr b="1" sz="1800">
              <a:solidFill>
                <a:schemeClr val="dk1"/>
              </a:solidFill>
              <a:latin typeface="Ubuntu"/>
              <a:ea typeface="Ubuntu"/>
              <a:cs typeface="Ubuntu"/>
              <a:sym typeface="Ubuntu"/>
            </a:endParaRPr>
          </a:p>
          <a:p>
            <a:pPr indent="0" lvl="0" marL="0" rtl="0" algn="just">
              <a:lnSpc>
                <a:spcPct val="105000"/>
              </a:lnSpc>
              <a:spcBef>
                <a:spcPts val="0"/>
              </a:spcBef>
              <a:spcAft>
                <a:spcPts val="0"/>
              </a:spcAft>
              <a:buClr>
                <a:schemeClr val="dk1"/>
              </a:buClr>
              <a:buSzPts val="770"/>
              <a:buFont typeface="Arial"/>
              <a:buNone/>
            </a:pPr>
            <a:r>
              <a:t/>
            </a:r>
            <a:endParaRPr sz="1800">
              <a:solidFill>
                <a:schemeClr val="dk1"/>
              </a:solidFill>
              <a:latin typeface="Ubuntu"/>
              <a:ea typeface="Ubuntu"/>
              <a:cs typeface="Ubuntu"/>
              <a:sym typeface="Ubuntu"/>
            </a:endParaRPr>
          </a:p>
          <a:p>
            <a:pPr indent="0" lvl="0" marL="0" rtl="0" algn="just">
              <a:lnSpc>
                <a:spcPct val="105000"/>
              </a:lnSpc>
              <a:spcBef>
                <a:spcPts val="0"/>
              </a:spcBef>
              <a:spcAft>
                <a:spcPts val="0"/>
              </a:spcAft>
              <a:buClr>
                <a:schemeClr val="dk1"/>
              </a:buClr>
              <a:buSzPts val="770"/>
              <a:buFont typeface="Arial"/>
              <a:buNone/>
            </a:pPr>
            <a:r>
              <a:rPr b="1" i="1" lang="es-MX" sz="1800">
                <a:solidFill>
                  <a:schemeClr val="dk1"/>
                </a:solidFill>
                <a:latin typeface="Ubuntu"/>
                <a:ea typeface="Ubuntu"/>
                <a:cs typeface="Ubuntu"/>
                <a:sym typeface="Ubuntu"/>
              </a:rPr>
              <a:t>brief </a:t>
            </a:r>
            <a:r>
              <a:rPr b="1" lang="es-MX" sz="1800">
                <a:solidFill>
                  <a:schemeClr val="dk1"/>
                </a:solidFill>
                <a:latin typeface="Ubuntu"/>
                <a:ea typeface="Ubuntu"/>
                <a:cs typeface="Ubuntu"/>
                <a:sym typeface="Ubuntu"/>
              </a:rPr>
              <a:t>perfecto o ideal</a:t>
            </a:r>
            <a:r>
              <a:rPr lang="es-MX" sz="1800">
                <a:solidFill>
                  <a:schemeClr val="dk1"/>
                </a:solidFill>
                <a:latin typeface="Ubuntu"/>
                <a:ea typeface="Ubuntu"/>
                <a:cs typeface="Ubuntu"/>
                <a:sym typeface="Ubuntu"/>
              </a:rPr>
              <a:t> contiene  una guía general de lo que estos pueden contener para trabajar como una base para su desarrollo. </a:t>
            </a:r>
            <a:endParaRPr sz="1800">
              <a:solidFill>
                <a:schemeClr val="dk1"/>
              </a:solidFill>
              <a:latin typeface="Ubuntu"/>
              <a:ea typeface="Ubuntu"/>
              <a:cs typeface="Ubuntu"/>
              <a:sym typeface="Ubuntu"/>
            </a:endParaRPr>
          </a:p>
          <a:p>
            <a:pPr indent="0" lvl="0" marL="0" rtl="0" algn="just">
              <a:lnSpc>
                <a:spcPct val="105000"/>
              </a:lnSpc>
              <a:spcBef>
                <a:spcPts val="0"/>
              </a:spcBef>
              <a:spcAft>
                <a:spcPts val="0"/>
              </a:spcAft>
              <a:buClr>
                <a:schemeClr val="dk1"/>
              </a:buClr>
              <a:buSzPts val="770"/>
              <a:buFont typeface="Arial"/>
              <a:buNone/>
            </a:pPr>
            <a:r>
              <a:t/>
            </a:r>
            <a:endParaRPr sz="1800">
              <a:solidFill>
                <a:schemeClr val="dk1"/>
              </a:solidFill>
              <a:latin typeface="Ubuntu"/>
              <a:ea typeface="Ubuntu"/>
              <a:cs typeface="Ubuntu"/>
              <a:sym typeface="Ubuntu"/>
            </a:endParaRPr>
          </a:p>
          <a:p>
            <a:pPr indent="0" lvl="0" marL="0" rtl="0" algn="just">
              <a:lnSpc>
                <a:spcPct val="105000"/>
              </a:lnSpc>
              <a:spcBef>
                <a:spcPts val="0"/>
              </a:spcBef>
              <a:spcAft>
                <a:spcPts val="0"/>
              </a:spcAft>
              <a:buClr>
                <a:schemeClr val="dk1"/>
              </a:buClr>
              <a:buSzPts val="770"/>
              <a:buFont typeface="Arial"/>
              <a:buNone/>
            </a:pPr>
            <a:r>
              <a:rPr lang="es-MX" sz="1800">
                <a:solidFill>
                  <a:schemeClr val="dk1"/>
                </a:solidFill>
                <a:latin typeface="Ubuntu"/>
                <a:ea typeface="Ubuntu"/>
                <a:cs typeface="Ubuntu"/>
                <a:sym typeface="Ubuntu"/>
              </a:rPr>
              <a:t>Lo primero que podemos encontrar es la </a:t>
            </a:r>
            <a:r>
              <a:rPr b="1" lang="es-MX" sz="1800">
                <a:solidFill>
                  <a:schemeClr val="dk1"/>
                </a:solidFill>
                <a:latin typeface="Ubuntu"/>
                <a:ea typeface="Ubuntu"/>
                <a:cs typeface="Ubuntu"/>
                <a:sym typeface="Ubuntu"/>
              </a:rPr>
              <a:t>categoría del producto</a:t>
            </a:r>
            <a:r>
              <a:rPr lang="es-MX" sz="1800">
                <a:solidFill>
                  <a:schemeClr val="dk1"/>
                </a:solidFill>
                <a:latin typeface="Ubuntu"/>
                <a:ea typeface="Ubuntu"/>
                <a:cs typeface="Ubuntu"/>
                <a:sym typeface="Ubuntu"/>
              </a:rPr>
              <a:t>, dentro de la cual se debe especificar aquella industria o mercado en el que se desarrolla, algunos ejemplos podrían ser los alimentos orgánicos, agencias de viajes y turismo, etc. </a:t>
            </a:r>
            <a:endParaRPr sz="1800">
              <a:solidFill>
                <a:schemeClr val="dk1"/>
              </a:solidFill>
              <a:latin typeface="Ubuntu"/>
              <a:ea typeface="Ubuntu"/>
              <a:cs typeface="Ubuntu"/>
              <a:sym typeface="Ubuntu"/>
            </a:endParaRPr>
          </a:p>
          <a:p>
            <a:pPr indent="0" lvl="0" marL="0" rtl="0" algn="just">
              <a:lnSpc>
                <a:spcPct val="105000"/>
              </a:lnSpc>
              <a:spcBef>
                <a:spcPts val="0"/>
              </a:spcBef>
              <a:spcAft>
                <a:spcPts val="0"/>
              </a:spcAft>
              <a:buClr>
                <a:schemeClr val="dk1"/>
              </a:buClr>
              <a:buSzPts val="770"/>
              <a:buFont typeface="Arial"/>
              <a:buNone/>
            </a:pPr>
            <a:r>
              <a:t/>
            </a:r>
            <a:endParaRPr sz="1800">
              <a:solidFill>
                <a:schemeClr val="dk1"/>
              </a:solidFill>
              <a:latin typeface="Ubuntu"/>
              <a:ea typeface="Ubuntu"/>
              <a:cs typeface="Ubuntu"/>
              <a:sym typeface="Ubuntu"/>
            </a:endParaRPr>
          </a:p>
          <a:p>
            <a:pPr indent="0" lvl="0" marL="0" rtl="0" algn="just">
              <a:lnSpc>
                <a:spcPct val="105000"/>
              </a:lnSpc>
              <a:spcBef>
                <a:spcPts val="0"/>
              </a:spcBef>
              <a:spcAft>
                <a:spcPts val="0"/>
              </a:spcAft>
              <a:buClr>
                <a:schemeClr val="dk1"/>
              </a:buClr>
              <a:buSzPts val="770"/>
              <a:buFont typeface="Arial"/>
              <a:buNone/>
            </a:pPr>
            <a:r>
              <a:rPr lang="es-MX" sz="1800">
                <a:solidFill>
                  <a:schemeClr val="dk1"/>
                </a:solidFill>
                <a:latin typeface="Ubuntu"/>
                <a:ea typeface="Ubuntu"/>
                <a:cs typeface="Ubuntu"/>
                <a:sym typeface="Ubuntu"/>
              </a:rPr>
              <a:t>También están el </a:t>
            </a:r>
            <a:r>
              <a:rPr b="1" lang="es-MX" sz="1800">
                <a:solidFill>
                  <a:schemeClr val="dk1"/>
                </a:solidFill>
                <a:latin typeface="Ubuntu"/>
                <a:ea typeface="Ubuntu"/>
                <a:cs typeface="Ubuntu"/>
                <a:sym typeface="Ubuntu"/>
              </a:rPr>
              <a:t>logo y nombre de marca</a:t>
            </a:r>
            <a:r>
              <a:rPr lang="es-MX" sz="1800">
                <a:solidFill>
                  <a:schemeClr val="dk1"/>
                </a:solidFill>
                <a:latin typeface="Ubuntu"/>
                <a:ea typeface="Ubuntu"/>
                <a:cs typeface="Ubuntu"/>
                <a:sym typeface="Ubuntu"/>
              </a:rPr>
              <a:t>, en estos no debe ir incluido explícitamente el producto, ya que de ser un producto en tendencia, es posible que al terminar el nombre ya no sea adecuado y pierda fuerza frente al mercado.</a:t>
            </a:r>
            <a:endParaRPr sz="1800">
              <a:solidFill>
                <a:schemeClr val="dk1"/>
              </a:solidFill>
              <a:latin typeface="Ubuntu"/>
              <a:ea typeface="Ubuntu"/>
              <a:cs typeface="Ubuntu"/>
              <a:sym typeface="Ubuntu"/>
            </a:endParaRPr>
          </a:p>
          <a:p>
            <a:pPr indent="0" lvl="0" marL="0" rtl="0" algn="l">
              <a:spcBef>
                <a:spcPts val="1000"/>
              </a:spcBef>
              <a:spcAft>
                <a:spcPts val="1600"/>
              </a:spcAft>
              <a:buNone/>
            </a:pPr>
            <a:r>
              <a:t/>
            </a:r>
            <a:endParaRPr sz="2000">
              <a:latin typeface="Ubuntu"/>
              <a:ea typeface="Ubuntu"/>
              <a:cs typeface="Ubuntu"/>
              <a:sym typeface="Ubuntu"/>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pic>
        <p:nvPicPr>
          <p:cNvPr id="268" name="Google Shape;268;p38"/>
          <p:cNvPicPr preferRelativeResize="0"/>
          <p:nvPr/>
        </p:nvPicPr>
        <p:blipFill>
          <a:blip r:embed="rId3">
            <a:alphaModFix amt="80000"/>
          </a:blip>
          <a:stretch>
            <a:fillRect/>
          </a:stretch>
        </p:blipFill>
        <p:spPr>
          <a:xfrm rot="5400000">
            <a:off x="2710375" y="-2710375"/>
            <a:ext cx="6890199" cy="12310950"/>
          </a:xfrm>
          <a:prstGeom prst="rect">
            <a:avLst/>
          </a:prstGeom>
          <a:noFill/>
          <a:ln>
            <a:noFill/>
          </a:ln>
        </p:spPr>
      </p:pic>
      <p:pic>
        <p:nvPicPr>
          <p:cNvPr descr="11227866_1179302492096409_1965557530145978326_n.jpg" id="269" name="Google Shape;269;p38"/>
          <p:cNvPicPr preferRelativeResize="0"/>
          <p:nvPr/>
        </p:nvPicPr>
        <p:blipFill rotWithShape="1">
          <a:blip r:embed="rId4">
            <a:alphaModFix/>
          </a:blip>
          <a:srcRect b="5173" l="0" r="0" t="5173"/>
          <a:stretch/>
        </p:blipFill>
        <p:spPr>
          <a:xfrm>
            <a:off x="0" y="370275"/>
            <a:ext cx="8334900" cy="57561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9"/>
          <p:cNvPicPr preferRelativeResize="0"/>
          <p:nvPr/>
        </p:nvPicPr>
        <p:blipFill>
          <a:blip r:embed="rId3">
            <a:alphaModFix amt="70000"/>
          </a:blip>
          <a:stretch>
            <a:fillRect/>
          </a:stretch>
        </p:blipFill>
        <p:spPr>
          <a:xfrm>
            <a:off x="0" y="0"/>
            <a:ext cx="12267126" cy="6890201"/>
          </a:xfrm>
          <a:prstGeom prst="rect">
            <a:avLst/>
          </a:prstGeom>
          <a:noFill/>
          <a:ln>
            <a:noFill/>
          </a:ln>
        </p:spPr>
      </p:pic>
      <p:sp>
        <p:nvSpPr>
          <p:cNvPr id="275" name="Google Shape;275;p39"/>
          <p:cNvSpPr txBox="1"/>
          <p:nvPr/>
        </p:nvSpPr>
        <p:spPr>
          <a:xfrm>
            <a:off x="491750" y="515900"/>
            <a:ext cx="3544500" cy="5185800"/>
          </a:xfrm>
          <a:prstGeom prst="rect">
            <a:avLst/>
          </a:prstGeom>
          <a:solidFill>
            <a:srgbClr val="F3F3F3"/>
          </a:solidFill>
          <a:ln>
            <a:noFill/>
          </a:ln>
        </p:spPr>
        <p:txBody>
          <a:bodyPr anchorCtr="0" anchor="ctr" bIns="91425" lIns="91425" spcFirstLastPara="1" rIns="91425" wrap="square" tIns="91425">
            <a:spAutoFit/>
          </a:bodyPr>
          <a:lstStyle/>
          <a:p>
            <a:pPr indent="0" lvl="0" marL="0" rtl="0" algn="ctr">
              <a:lnSpc>
                <a:spcPct val="115000"/>
              </a:lnSpc>
              <a:spcBef>
                <a:spcPts val="0"/>
              </a:spcBef>
              <a:spcAft>
                <a:spcPts val="0"/>
              </a:spcAft>
              <a:buNone/>
            </a:pPr>
            <a:r>
              <a:t/>
            </a:r>
            <a:endParaRPr i="1" sz="1900">
              <a:solidFill>
                <a:schemeClr val="dk1"/>
              </a:solidFill>
              <a:latin typeface="Gill Sans"/>
              <a:ea typeface="Gill Sans"/>
              <a:cs typeface="Gill Sans"/>
              <a:sym typeface="Gill Sans"/>
            </a:endParaRPr>
          </a:p>
          <a:p>
            <a:pPr indent="0" lvl="0" marL="0" rtl="0" algn="ctr">
              <a:lnSpc>
                <a:spcPct val="115000"/>
              </a:lnSpc>
              <a:spcBef>
                <a:spcPts val="0"/>
              </a:spcBef>
              <a:spcAft>
                <a:spcPts val="0"/>
              </a:spcAft>
              <a:buNone/>
            </a:pPr>
            <a:r>
              <a:rPr b="1" lang="es-MX" sz="1900">
                <a:solidFill>
                  <a:srgbClr val="9900FF"/>
                </a:solidFill>
                <a:latin typeface="Gill Sans"/>
                <a:ea typeface="Gill Sans"/>
                <a:cs typeface="Gill Sans"/>
                <a:sym typeface="Gill Sans"/>
              </a:rPr>
              <a:t>Planeación estratégica</a:t>
            </a:r>
            <a:r>
              <a:rPr lang="es-MX" sz="1900">
                <a:solidFill>
                  <a:schemeClr val="dk1"/>
                </a:solidFill>
                <a:latin typeface="Gill Sans"/>
                <a:ea typeface="Gill Sans"/>
                <a:cs typeface="Gill Sans"/>
                <a:sym typeface="Gill Sans"/>
              </a:rPr>
              <a:t> es el área encargada de salvaguardar las marcas de los clientes y el negocio, busca las conexiones entre el saber cotidiano y la cultura de los targets, para así direccionar las estrategias de comunicación. Este departamento es crucial pues de ella depende, el brindar al área creativa pautas culturales o de saber cotidiano que puede dar eje al concepto creativo que tenga la campaña de publicidad.</a:t>
            </a:r>
            <a:endParaRPr sz="2600">
              <a:solidFill>
                <a:schemeClr val="dk1"/>
              </a:solidFill>
              <a:latin typeface="Gill Sans"/>
              <a:ea typeface="Gill Sans"/>
              <a:cs typeface="Gill Sans"/>
              <a:sym typeface="Gill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pic>
        <p:nvPicPr>
          <p:cNvPr id="280" name="Google Shape;280;p40"/>
          <p:cNvPicPr preferRelativeResize="0"/>
          <p:nvPr/>
        </p:nvPicPr>
        <p:blipFill>
          <a:blip r:embed="rId3">
            <a:alphaModFix amt="80000"/>
          </a:blip>
          <a:stretch>
            <a:fillRect/>
          </a:stretch>
        </p:blipFill>
        <p:spPr>
          <a:xfrm rot="5400000">
            <a:off x="2710375" y="-2710375"/>
            <a:ext cx="6890199" cy="12310950"/>
          </a:xfrm>
          <a:prstGeom prst="rect">
            <a:avLst/>
          </a:prstGeom>
          <a:noFill/>
          <a:ln>
            <a:noFill/>
          </a:ln>
        </p:spPr>
      </p:pic>
      <p:sp>
        <p:nvSpPr>
          <p:cNvPr id="281" name="Google Shape;281;p40"/>
          <p:cNvSpPr txBox="1"/>
          <p:nvPr/>
        </p:nvSpPr>
        <p:spPr>
          <a:xfrm>
            <a:off x="8326375" y="608050"/>
            <a:ext cx="3544500" cy="5094900"/>
          </a:xfrm>
          <a:prstGeom prst="rect">
            <a:avLst/>
          </a:prstGeom>
          <a:solidFill>
            <a:srgbClr val="F3F3F3"/>
          </a:solidFill>
          <a:ln>
            <a:noFill/>
          </a:ln>
        </p:spPr>
        <p:txBody>
          <a:bodyPr anchorCtr="0" anchor="ctr" bIns="91425" lIns="91425" spcFirstLastPara="1" rIns="91425" wrap="square" tIns="91425">
            <a:spAutoFit/>
          </a:bodyPr>
          <a:lstStyle/>
          <a:p>
            <a:pPr indent="0" lvl="0" marL="0" rtl="0" algn="r">
              <a:lnSpc>
                <a:spcPct val="115000"/>
              </a:lnSpc>
              <a:spcBef>
                <a:spcPts val="0"/>
              </a:spcBef>
              <a:spcAft>
                <a:spcPts val="0"/>
              </a:spcAft>
              <a:buNone/>
            </a:pPr>
            <a:r>
              <a:rPr lang="es-MX" sz="2000">
                <a:solidFill>
                  <a:schemeClr val="dk1"/>
                </a:solidFill>
                <a:latin typeface="Gill Sans"/>
                <a:ea typeface="Gill Sans"/>
                <a:cs typeface="Gill Sans"/>
                <a:sym typeface="Gill Sans"/>
              </a:rPr>
              <a:t>El </a:t>
            </a:r>
            <a:r>
              <a:rPr b="1" lang="es-MX" sz="2000">
                <a:solidFill>
                  <a:srgbClr val="9900FF"/>
                </a:solidFill>
                <a:latin typeface="Gill Sans"/>
                <a:ea typeface="Gill Sans"/>
                <a:cs typeface="Gill Sans"/>
                <a:sym typeface="Gill Sans"/>
              </a:rPr>
              <a:t>departamento de medios</a:t>
            </a:r>
            <a:r>
              <a:rPr lang="es-MX" sz="2000">
                <a:solidFill>
                  <a:schemeClr val="dk1"/>
                </a:solidFill>
                <a:latin typeface="Gill Sans"/>
                <a:ea typeface="Gill Sans"/>
                <a:cs typeface="Gill Sans"/>
                <a:sym typeface="Gill Sans"/>
              </a:rPr>
              <a:t> es responsable de planificar la estrategia de medios basado en cómo llegar a los consumidores de la mejor manera. Eso implica seleccionar los medios más convenientes para la campaña (programas de TV, radio, soportes de vía pública, prensa, Internet, etc.) y también es responsable de negociar los mejores costos para los clientes (costos/segundo de cada sector horario).</a:t>
            </a:r>
            <a:endParaRPr sz="2000">
              <a:solidFill>
                <a:schemeClr val="dk1"/>
              </a:solidFill>
              <a:latin typeface="Gill Sans"/>
              <a:ea typeface="Gill Sans"/>
              <a:cs typeface="Gill Sans"/>
              <a:sym typeface="Gill Sans"/>
            </a:endParaRPr>
          </a:p>
        </p:txBody>
      </p:sp>
      <p:pic>
        <p:nvPicPr>
          <p:cNvPr descr="12039413_1179302582096400_3603816656111692171_n.jpg" id="282" name="Google Shape;282;p40"/>
          <p:cNvPicPr preferRelativeResize="0"/>
          <p:nvPr/>
        </p:nvPicPr>
        <p:blipFill rotWithShape="1">
          <a:blip r:embed="rId4">
            <a:alphaModFix/>
          </a:blip>
          <a:srcRect b="5173" l="0" r="0" t="5173"/>
          <a:stretch/>
        </p:blipFill>
        <p:spPr>
          <a:xfrm>
            <a:off x="-209263" y="613150"/>
            <a:ext cx="8218500" cy="57927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p41"/>
          <p:cNvPicPr preferRelativeResize="0"/>
          <p:nvPr/>
        </p:nvPicPr>
        <p:blipFill>
          <a:blip r:embed="rId3">
            <a:alphaModFix amt="80000"/>
          </a:blip>
          <a:stretch>
            <a:fillRect/>
          </a:stretch>
        </p:blipFill>
        <p:spPr>
          <a:xfrm rot="5400000">
            <a:off x="2710375" y="-2710375"/>
            <a:ext cx="6890199" cy="12310950"/>
          </a:xfrm>
          <a:prstGeom prst="rect">
            <a:avLst/>
          </a:prstGeom>
          <a:noFill/>
          <a:ln>
            <a:noFill/>
          </a:ln>
        </p:spPr>
      </p:pic>
      <p:sp>
        <p:nvSpPr>
          <p:cNvPr id="288" name="Google Shape;288;p41"/>
          <p:cNvSpPr txBox="1"/>
          <p:nvPr/>
        </p:nvSpPr>
        <p:spPr>
          <a:xfrm>
            <a:off x="323750" y="193950"/>
            <a:ext cx="11331600" cy="1554600"/>
          </a:xfrm>
          <a:prstGeom prst="rect">
            <a:avLst/>
          </a:prstGeom>
          <a:solidFill>
            <a:srgbClr val="F3F3F3"/>
          </a:solidFill>
          <a:ln>
            <a:noFill/>
          </a:ln>
        </p:spPr>
        <p:txBody>
          <a:bodyPr anchorCtr="0" anchor="ctr" bIns="91425" lIns="91425" spcFirstLastPara="1" rIns="91425" wrap="square" tIns="91425">
            <a:spAutoFit/>
          </a:bodyPr>
          <a:lstStyle/>
          <a:p>
            <a:pPr indent="0" lvl="0" marL="0" rtl="0" algn="just">
              <a:lnSpc>
                <a:spcPct val="115000"/>
              </a:lnSpc>
              <a:spcBef>
                <a:spcPts val="0"/>
              </a:spcBef>
              <a:spcAft>
                <a:spcPts val="0"/>
              </a:spcAft>
              <a:buNone/>
            </a:pPr>
            <a:r>
              <a:rPr lang="es-MX" sz="2000">
                <a:solidFill>
                  <a:schemeClr val="dk1"/>
                </a:solidFill>
                <a:latin typeface="Gill Sans"/>
                <a:ea typeface="Gill Sans"/>
                <a:cs typeface="Gill Sans"/>
                <a:sym typeface="Gill Sans"/>
              </a:rPr>
              <a:t>El</a:t>
            </a:r>
            <a:r>
              <a:rPr lang="es-MX" sz="2000">
                <a:solidFill>
                  <a:srgbClr val="9900FF"/>
                </a:solidFill>
                <a:latin typeface="Gill Sans"/>
                <a:ea typeface="Gill Sans"/>
                <a:cs typeface="Gill Sans"/>
                <a:sym typeface="Gill Sans"/>
              </a:rPr>
              <a:t> </a:t>
            </a:r>
            <a:r>
              <a:rPr b="1" lang="es-MX" sz="2000">
                <a:solidFill>
                  <a:srgbClr val="9900FF"/>
                </a:solidFill>
                <a:latin typeface="Gill Sans"/>
                <a:ea typeface="Gill Sans"/>
                <a:cs typeface="Gill Sans"/>
                <a:sym typeface="Gill Sans"/>
              </a:rPr>
              <a:t>departamento  de producción</a:t>
            </a:r>
            <a:r>
              <a:rPr lang="es-MX" sz="2000">
                <a:solidFill>
                  <a:schemeClr val="dk1"/>
                </a:solidFill>
                <a:latin typeface="Gill Sans"/>
                <a:ea typeface="Gill Sans"/>
                <a:cs typeface="Gill Sans"/>
                <a:sym typeface="Gill Sans"/>
              </a:rPr>
              <a:t>, quien es el responsable de ejecutar las ideas que elaboraron en el departamento creativo, además es quien selecciona la productora, fotógrafos, imprentas, locaciones (en el caso de existir rodaje), la selección de actores y modelos. Este departamento es responsable de crear una producción digna de calidad-presupuesto.</a:t>
            </a:r>
            <a:endParaRPr sz="2700">
              <a:solidFill>
                <a:schemeClr val="dk1"/>
              </a:solidFill>
              <a:latin typeface="Gill Sans"/>
              <a:ea typeface="Gill Sans"/>
              <a:cs typeface="Gill Sans"/>
              <a:sym typeface="Gill Sans"/>
            </a:endParaRPr>
          </a:p>
        </p:txBody>
      </p:sp>
      <p:pic>
        <p:nvPicPr>
          <p:cNvPr id="289" name="Google Shape;289;p41"/>
          <p:cNvPicPr preferRelativeResize="0"/>
          <p:nvPr/>
        </p:nvPicPr>
        <p:blipFill>
          <a:blip r:embed="rId4">
            <a:alphaModFix/>
          </a:blip>
          <a:stretch>
            <a:fillRect/>
          </a:stretch>
        </p:blipFill>
        <p:spPr>
          <a:xfrm>
            <a:off x="1583025" y="1981450"/>
            <a:ext cx="9144909" cy="480464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4A7D6"/>
        </a:solidFill>
      </p:bgPr>
    </p:bg>
    <p:spTree>
      <p:nvGrpSpPr>
        <p:cNvPr id="293" name="Shape 293"/>
        <p:cNvGrpSpPr/>
        <p:nvPr/>
      </p:nvGrpSpPr>
      <p:grpSpPr>
        <a:xfrm>
          <a:off x="0" y="0"/>
          <a:ext cx="0" cy="0"/>
          <a:chOff x="0" y="0"/>
          <a:chExt cx="0" cy="0"/>
        </a:xfrm>
      </p:grpSpPr>
      <p:pic>
        <p:nvPicPr>
          <p:cNvPr id="294" name="Google Shape;294;p42"/>
          <p:cNvPicPr preferRelativeResize="0"/>
          <p:nvPr/>
        </p:nvPicPr>
        <p:blipFill>
          <a:blip r:embed="rId3">
            <a:alphaModFix/>
          </a:blip>
          <a:stretch>
            <a:fillRect/>
          </a:stretch>
        </p:blipFill>
        <p:spPr>
          <a:xfrm>
            <a:off x="2493150" y="1367375"/>
            <a:ext cx="9698850" cy="5490625"/>
          </a:xfrm>
          <a:prstGeom prst="rect">
            <a:avLst/>
          </a:prstGeom>
          <a:noFill/>
          <a:ln>
            <a:noFill/>
          </a:ln>
        </p:spPr>
      </p:pic>
      <p:sp>
        <p:nvSpPr>
          <p:cNvPr id="295" name="Google Shape;295;p42"/>
          <p:cNvSpPr txBox="1"/>
          <p:nvPr/>
        </p:nvSpPr>
        <p:spPr>
          <a:xfrm>
            <a:off x="0" y="197675"/>
            <a:ext cx="7152600" cy="1169700"/>
          </a:xfrm>
          <a:prstGeom prst="rect">
            <a:avLst/>
          </a:prstGeom>
          <a:solidFill>
            <a:srgbClr val="8E7CC3"/>
          </a:solid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s-MX" sz="1600">
                <a:solidFill>
                  <a:schemeClr val="lt1"/>
                </a:solidFill>
                <a:latin typeface="Ubuntu Medium"/>
                <a:ea typeface="Ubuntu Medium"/>
                <a:cs typeface="Ubuntu Medium"/>
                <a:sym typeface="Ubuntu Medium"/>
              </a:rPr>
              <a:t>Organigramas de agencias, (DDB del año 2006 y el de Ogilvy del año 2019) con el objetivo que aprecies cómo han evolucionado las agencias de publicidad en poco más de diez años y de cómo se han triplicado los departamentos y su especialización.</a:t>
            </a:r>
            <a:endParaRPr sz="3000">
              <a:solidFill>
                <a:schemeClr val="lt1"/>
              </a:solidFill>
              <a:latin typeface="Ubuntu Medium"/>
              <a:ea typeface="Ubuntu Medium"/>
              <a:cs typeface="Ubuntu Medium"/>
              <a:sym typeface="Ubuntu Medium"/>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pic>
        <p:nvPicPr>
          <p:cNvPr id="300" name="Google Shape;300;p43"/>
          <p:cNvPicPr preferRelativeResize="0"/>
          <p:nvPr/>
        </p:nvPicPr>
        <p:blipFill>
          <a:blip r:embed="rId3">
            <a:alphaModFix/>
          </a:blip>
          <a:stretch>
            <a:fillRect/>
          </a:stretch>
        </p:blipFill>
        <p:spPr>
          <a:xfrm>
            <a:off x="0" y="-3"/>
            <a:ext cx="12465475" cy="701620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04" name="Shape 304"/>
        <p:cNvGrpSpPr/>
        <p:nvPr/>
      </p:nvGrpSpPr>
      <p:grpSpPr>
        <a:xfrm>
          <a:off x="0" y="0"/>
          <a:ext cx="0" cy="0"/>
          <a:chOff x="0" y="0"/>
          <a:chExt cx="0" cy="0"/>
        </a:xfrm>
      </p:grpSpPr>
      <p:pic>
        <p:nvPicPr>
          <p:cNvPr id="305" name="Google Shape;305;p44"/>
          <p:cNvPicPr preferRelativeResize="0"/>
          <p:nvPr/>
        </p:nvPicPr>
        <p:blipFill>
          <a:blip r:embed="rId4">
            <a:alphaModFix/>
          </a:blip>
          <a:stretch>
            <a:fillRect/>
          </a:stretch>
        </p:blipFill>
        <p:spPr>
          <a:xfrm rot="5400000">
            <a:off x="2710375" y="-2726475"/>
            <a:ext cx="6890199" cy="12310950"/>
          </a:xfrm>
          <a:prstGeom prst="rect">
            <a:avLst/>
          </a:prstGeom>
          <a:noFill/>
          <a:ln>
            <a:noFill/>
          </a:ln>
        </p:spPr>
      </p:pic>
      <p:sp>
        <p:nvSpPr>
          <p:cNvPr id="306" name="Google Shape;306;p44"/>
          <p:cNvSpPr txBox="1"/>
          <p:nvPr>
            <p:ph idx="1" type="body"/>
          </p:nvPr>
        </p:nvSpPr>
        <p:spPr>
          <a:xfrm>
            <a:off x="0" y="108775"/>
            <a:ext cx="10515600" cy="5148600"/>
          </a:xfrm>
          <a:prstGeom prst="rect">
            <a:avLst/>
          </a:prstGeom>
          <a:solidFill>
            <a:schemeClr val="lt1"/>
          </a:solidFill>
        </p:spPr>
        <p:txBody>
          <a:bodyPr anchorCtr="0" anchor="ctr" bIns="45700" lIns="91425" spcFirstLastPara="1" rIns="91425" wrap="square" tIns="45700">
            <a:spAutoFit/>
          </a:bodyPr>
          <a:lstStyle/>
          <a:p>
            <a:pPr indent="0" lvl="0" marL="0" rtl="0" algn="just">
              <a:lnSpc>
                <a:spcPct val="115000"/>
              </a:lnSpc>
              <a:spcBef>
                <a:spcPts val="0"/>
              </a:spcBef>
              <a:spcAft>
                <a:spcPts val="0"/>
              </a:spcAft>
              <a:buClr>
                <a:schemeClr val="dk1"/>
              </a:buClr>
              <a:buSzPts val="1100"/>
              <a:buFont typeface="Arial"/>
              <a:buNone/>
            </a:pPr>
            <a:r>
              <a:t/>
            </a:r>
            <a:endParaRPr sz="1800">
              <a:solidFill>
                <a:schemeClr val="dk1"/>
              </a:solidFill>
              <a:highlight>
                <a:schemeClr val="lt1"/>
              </a:highlight>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800">
                <a:solidFill>
                  <a:schemeClr val="dk1"/>
                </a:solidFill>
                <a:highlight>
                  <a:schemeClr val="lt1"/>
                </a:highlight>
                <a:latin typeface="Ubuntu"/>
                <a:ea typeface="Ubuntu"/>
                <a:cs typeface="Ubuntu"/>
                <a:sym typeface="Ubuntu"/>
              </a:rPr>
              <a:t>-Aumento de la atención de la obtención de datos y de la comunicación digital= Contemplar en una </a:t>
            </a:r>
            <a:r>
              <a:rPr b="1" lang="es-MX" sz="1800">
                <a:solidFill>
                  <a:srgbClr val="9900FF"/>
                </a:solidFill>
                <a:highlight>
                  <a:schemeClr val="lt1"/>
                </a:highlight>
                <a:latin typeface="Ubuntu"/>
                <a:ea typeface="Ubuntu"/>
                <a:cs typeface="Ubuntu"/>
                <a:sym typeface="Ubuntu"/>
              </a:rPr>
              <a:t>estrategia 360 que contemple medios masivos (Above the line), medios directos (Below the line) y medios masivos pero tan directos como se quieran (Through the line).</a:t>
            </a:r>
            <a:endParaRPr b="1" sz="1800">
              <a:solidFill>
                <a:srgbClr val="9900FF"/>
              </a:solidFill>
              <a:highlight>
                <a:schemeClr val="lt1"/>
              </a:highlight>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b="1" sz="1800">
              <a:solidFill>
                <a:srgbClr val="9900FF"/>
              </a:solidFill>
              <a:highlight>
                <a:schemeClr val="lt1"/>
              </a:highlight>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800">
                <a:solidFill>
                  <a:schemeClr val="dk1"/>
                </a:solidFill>
                <a:highlight>
                  <a:schemeClr val="lt1"/>
                </a:highlight>
                <a:latin typeface="Ubuntu"/>
                <a:ea typeface="Ubuntu"/>
                <a:cs typeface="Ubuntu"/>
                <a:sym typeface="Ubuntu"/>
              </a:rPr>
              <a:t>-Década de los 2000= Tendencia a </a:t>
            </a:r>
            <a:r>
              <a:rPr b="1" lang="es-MX" sz="1800">
                <a:solidFill>
                  <a:srgbClr val="FF33CC"/>
                </a:solidFill>
                <a:highlight>
                  <a:schemeClr val="lt1"/>
                </a:highlight>
                <a:latin typeface="Ubuntu"/>
                <a:ea typeface="Ubuntu"/>
                <a:cs typeface="Ubuntu"/>
                <a:sym typeface="Ubuntu"/>
              </a:rPr>
              <a:t>agencias especializadas. </a:t>
            </a:r>
            <a:endParaRPr b="1" sz="1800">
              <a:solidFill>
                <a:srgbClr val="FF33CC"/>
              </a:solidFill>
              <a:highlight>
                <a:schemeClr val="lt1"/>
              </a:highlight>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800">
                <a:solidFill>
                  <a:schemeClr val="dk1"/>
                </a:solidFill>
                <a:highlight>
                  <a:schemeClr val="lt1"/>
                </a:highlight>
                <a:latin typeface="Ubuntu"/>
                <a:ea typeface="Ubuntu"/>
                <a:cs typeface="Ubuntu"/>
                <a:sym typeface="Ubuntu"/>
              </a:rPr>
              <a:t>Por ejemplo, Boutique creativas,(únicamente servicios creativos); agencias de medios, agencias de relaciones públicas. Sin embargo, en esta última década, se ha advertido sobre la necesidad de concentrar todo en una misma agencia y así poder hablar de una real integración de las comunicaciones de una marca.</a:t>
            </a:r>
            <a:endParaRPr sz="1800">
              <a:solidFill>
                <a:schemeClr val="dk1"/>
              </a:solidFill>
              <a:highlight>
                <a:schemeClr val="lt1"/>
              </a:highlight>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800">
              <a:solidFill>
                <a:schemeClr val="dk1"/>
              </a:solidFill>
              <a:highlight>
                <a:schemeClr val="lt1"/>
              </a:highlight>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800">
                <a:solidFill>
                  <a:schemeClr val="dk1"/>
                </a:solidFill>
                <a:highlight>
                  <a:schemeClr val="lt1"/>
                </a:highlight>
                <a:latin typeface="Ubuntu"/>
                <a:ea typeface="Ubuntu"/>
                <a:cs typeface="Ubuntu"/>
                <a:sym typeface="Ubuntu"/>
              </a:rPr>
              <a:t>Esto es, ofrecer un servicio a las marcas que contemplen toda la estrategia y así no tener que buscar más agencias especializadas en otros servicios. Lo anterior, se nota a la perfección en el organigrama de Ogilvy 2019, donde hay una perfecta distinción y especialización en cada una de las áreas que, a su vez, integran una estrategia completa. </a:t>
            </a:r>
            <a:endParaRPr sz="1800">
              <a:solidFill>
                <a:schemeClr val="dk1"/>
              </a:solidFill>
              <a:highlight>
                <a:schemeClr val="lt1"/>
              </a:highlight>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800">
              <a:solidFill>
                <a:schemeClr val="dk1"/>
              </a:solidFill>
              <a:highlight>
                <a:schemeClr val="lt1"/>
              </a:highlight>
              <a:latin typeface="Ubuntu"/>
              <a:ea typeface="Ubuntu"/>
              <a:cs typeface="Ubuntu"/>
              <a:sym typeface="Ubuntu"/>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2E9"/>
        </a:solidFill>
      </p:bgPr>
    </p:bg>
    <p:spTree>
      <p:nvGrpSpPr>
        <p:cNvPr id="310" name="Shape 310"/>
        <p:cNvGrpSpPr/>
        <p:nvPr/>
      </p:nvGrpSpPr>
      <p:grpSpPr>
        <a:xfrm>
          <a:off x="0" y="0"/>
          <a:ext cx="0" cy="0"/>
          <a:chOff x="0" y="0"/>
          <a:chExt cx="0" cy="0"/>
        </a:xfrm>
      </p:grpSpPr>
      <p:pic>
        <p:nvPicPr>
          <p:cNvPr id="311" name="Google Shape;311;p45"/>
          <p:cNvPicPr preferRelativeResize="0"/>
          <p:nvPr/>
        </p:nvPicPr>
        <p:blipFill>
          <a:blip r:embed="rId3">
            <a:alphaModFix amt="60000"/>
          </a:blip>
          <a:stretch>
            <a:fillRect/>
          </a:stretch>
        </p:blipFill>
        <p:spPr>
          <a:xfrm>
            <a:off x="5334000" y="-119050"/>
            <a:ext cx="6858000" cy="6858000"/>
          </a:xfrm>
          <a:prstGeom prst="rect">
            <a:avLst/>
          </a:prstGeom>
          <a:noFill/>
          <a:ln>
            <a:noFill/>
          </a:ln>
        </p:spPr>
      </p:pic>
      <p:pic>
        <p:nvPicPr>
          <p:cNvPr id="312" name="Google Shape;312;p45"/>
          <p:cNvPicPr preferRelativeResize="0"/>
          <p:nvPr/>
        </p:nvPicPr>
        <p:blipFill>
          <a:blip r:embed="rId4">
            <a:alphaModFix/>
          </a:blip>
          <a:stretch>
            <a:fillRect/>
          </a:stretch>
        </p:blipFill>
        <p:spPr>
          <a:xfrm>
            <a:off x="-12" y="0"/>
            <a:ext cx="7051174" cy="7051174"/>
          </a:xfrm>
          <a:prstGeom prst="rect">
            <a:avLst/>
          </a:prstGeom>
          <a:noFill/>
          <a:ln>
            <a:noFill/>
          </a:ln>
        </p:spPr>
      </p:pic>
      <p:sp>
        <p:nvSpPr>
          <p:cNvPr id="313" name="Google Shape;313;p45"/>
          <p:cNvSpPr txBox="1"/>
          <p:nvPr/>
        </p:nvSpPr>
        <p:spPr>
          <a:xfrm rot="-921332">
            <a:off x="1307591" y="2146602"/>
            <a:ext cx="5059519" cy="332473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MX" sz="2000">
                <a:solidFill>
                  <a:schemeClr val="dk1"/>
                </a:solidFill>
                <a:latin typeface="Gill Sans"/>
                <a:ea typeface="Gill Sans"/>
                <a:cs typeface="Gill Sans"/>
                <a:sym typeface="Gill Sans"/>
              </a:rPr>
              <a:t>Es importante que en  toda organización exista una buena comunicación entre áreas, además de que cada área aporte en cada proyecto su </a:t>
            </a:r>
            <a:r>
              <a:rPr i="1" lang="es-MX" sz="2000">
                <a:solidFill>
                  <a:schemeClr val="dk1"/>
                </a:solidFill>
                <a:latin typeface="Gill Sans"/>
                <a:ea typeface="Gill Sans"/>
                <a:cs typeface="Gill Sans"/>
                <a:sym typeface="Gill Sans"/>
              </a:rPr>
              <a:t>expertise, </a:t>
            </a:r>
            <a:r>
              <a:rPr lang="es-MX" sz="2000">
                <a:solidFill>
                  <a:schemeClr val="dk1"/>
                </a:solidFill>
                <a:latin typeface="Gill Sans"/>
                <a:ea typeface="Gill Sans"/>
                <a:cs typeface="Gill Sans"/>
                <a:sym typeface="Gill Sans"/>
              </a:rPr>
              <a:t>se vaya enriqueciendo para en primer lugar, tener a los clientes satisfechos y por el otro, poder captar más clientes que se traduce en ganancias y bonos para la agencia.</a:t>
            </a:r>
            <a:endParaRPr sz="2000">
              <a:solidFill>
                <a:schemeClr val="dk1"/>
              </a:solidFill>
              <a:latin typeface="Gill Sans"/>
              <a:ea typeface="Gill Sans"/>
              <a:cs typeface="Gill Sans"/>
              <a:sym typeface="Gill Sans"/>
            </a:endParaRPr>
          </a:p>
          <a:p>
            <a:pPr indent="0" lvl="0" marL="0" rtl="0" algn="l">
              <a:lnSpc>
                <a:spcPct val="115000"/>
              </a:lnSpc>
              <a:spcBef>
                <a:spcPts val="0"/>
              </a:spcBef>
              <a:spcAft>
                <a:spcPts val="0"/>
              </a:spcAft>
              <a:buNone/>
            </a:pPr>
            <a:r>
              <a:t/>
            </a:r>
            <a:endParaRPr sz="2000">
              <a:solidFill>
                <a:schemeClr val="dk1"/>
              </a:solidFill>
              <a:latin typeface="Gill Sans"/>
              <a:ea typeface="Gill Sans"/>
              <a:cs typeface="Gill Sans"/>
              <a:sym typeface="Gill Sans"/>
            </a:endParaRPr>
          </a:p>
        </p:txBody>
      </p:sp>
      <p:sp>
        <p:nvSpPr>
          <p:cNvPr id="314" name="Google Shape;314;p45"/>
          <p:cNvSpPr txBox="1"/>
          <p:nvPr/>
        </p:nvSpPr>
        <p:spPr>
          <a:xfrm>
            <a:off x="8371275" y="46938"/>
            <a:ext cx="1030200" cy="7018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s-MX" sz="11100">
                <a:solidFill>
                  <a:srgbClr val="9900FF"/>
                </a:solidFill>
                <a:latin typeface="Oswald"/>
                <a:ea typeface="Oswald"/>
                <a:cs typeface="Oswald"/>
                <a:sym typeface="Oswald"/>
              </a:rPr>
              <a:t>N</a:t>
            </a:r>
            <a:endParaRPr b="1" sz="11100">
              <a:solidFill>
                <a:srgbClr val="9900FF"/>
              </a:solidFill>
              <a:latin typeface="Oswald"/>
              <a:ea typeface="Oswald"/>
              <a:cs typeface="Oswald"/>
              <a:sym typeface="Oswald"/>
            </a:endParaRPr>
          </a:p>
          <a:p>
            <a:pPr indent="0" lvl="0" marL="0" rtl="0" algn="ctr">
              <a:spcBef>
                <a:spcPts val="0"/>
              </a:spcBef>
              <a:spcAft>
                <a:spcPts val="0"/>
              </a:spcAft>
              <a:buNone/>
            </a:pPr>
            <a:r>
              <a:rPr b="1" lang="es-MX" sz="11100">
                <a:solidFill>
                  <a:srgbClr val="9900FF"/>
                </a:solidFill>
                <a:latin typeface="Oswald"/>
                <a:ea typeface="Oswald"/>
                <a:cs typeface="Oswald"/>
                <a:sym typeface="Oswald"/>
              </a:rPr>
              <a:t>O</a:t>
            </a:r>
            <a:endParaRPr b="1" sz="11100">
              <a:solidFill>
                <a:srgbClr val="9900FF"/>
              </a:solidFill>
              <a:latin typeface="Oswald"/>
              <a:ea typeface="Oswald"/>
              <a:cs typeface="Oswald"/>
              <a:sym typeface="Oswald"/>
            </a:endParaRPr>
          </a:p>
          <a:p>
            <a:pPr indent="0" lvl="0" marL="0" rtl="0" algn="ctr">
              <a:spcBef>
                <a:spcPts val="0"/>
              </a:spcBef>
              <a:spcAft>
                <a:spcPts val="0"/>
              </a:spcAft>
              <a:buNone/>
            </a:pPr>
            <a:r>
              <a:rPr b="1" lang="es-MX" sz="11100">
                <a:solidFill>
                  <a:srgbClr val="9900FF"/>
                </a:solidFill>
                <a:latin typeface="Oswald"/>
                <a:ea typeface="Oswald"/>
                <a:cs typeface="Oswald"/>
                <a:sym typeface="Oswald"/>
              </a:rPr>
              <a:t>T</a:t>
            </a:r>
            <a:endParaRPr b="1" sz="11100">
              <a:solidFill>
                <a:srgbClr val="9900FF"/>
              </a:solidFill>
              <a:latin typeface="Oswald"/>
              <a:ea typeface="Oswald"/>
              <a:cs typeface="Oswald"/>
              <a:sym typeface="Oswald"/>
            </a:endParaRPr>
          </a:p>
          <a:p>
            <a:pPr indent="0" lvl="0" marL="0" rtl="0" algn="ctr">
              <a:spcBef>
                <a:spcPts val="0"/>
              </a:spcBef>
              <a:spcAft>
                <a:spcPts val="0"/>
              </a:spcAft>
              <a:buNone/>
            </a:pPr>
            <a:r>
              <a:rPr b="1" lang="es-MX" sz="11100">
                <a:solidFill>
                  <a:srgbClr val="9900FF"/>
                </a:solidFill>
                <a:latin typeface="Oswald"/>
                <a:ea typeface="Oswald"/>
                <a:cs typeface="Oswald"/>
                <a:sym typeface="Oswald"/>
              </a:rPr>
              <a:t>A</a:t>
            </a:r>
            <a:endParaRPr b="1" sz="11100">
              <a:solidFill>
                <a:srgbClr val="9900FF"/>
              </a:solidFill>
              <a:latin typeface="Oswald"/>
              <a:ea typeface="Oswald"/>
              <a:cs typeface="Oswald"/>
              <a:sym typeface="Oswa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A9999"/>
        </a:solidFill>
      </p:bgPr>
    </p:bg>
    <p:spTree>
      <p:nvGrpSpPr>
        <p:cNvPr id="318" name="Shape 318"/>
        <p:cNvGrpSpPr/>
        <p:nvPr/>
      </p:nvGrpSpPr>
      <p:grpSpPr>
        <a:xfrm>
          <a:off x="0" y="0"/>
          <a:ext cx="0" cy="0"/>
          <a:chOff x="0" y="0"/>
          <a:chExt cx="0" cy="0"/>
        </a:xfrm>
      </p:grpSpPr>
      <p:sp>
        <p:nvSpPr>
          <p:cNvPr id="319" name="Google Shape;319;p46"/>
          <p:cNvSpPr txBox="1"/>
          <p:nvPr>
            <p:ph idx="1" type="body"/>
          </p:nvPr>
        </p:nvSpPr>
        <p:spPr>
          <a:xfrm rot="-5400000">
            <a:off x="-2018850" y="4377450"/>
            <a:ext cx="4499400" cy="461700"/>
          </a:xfrm>
          <a:prstGeom prst="rect">
            <a:avLst/>
          </a:prstGeom>
        </p:spPr>
        <p:txBody>
          <a:bodyPr anchorCtr="0" anchor="t" bIns="45700" lIns="91425" spcFirstLastPara="1" rIns="91425" wrap="square" tIns="45700">
            <a:spAutoFit/>
          </a:bodyPr>
          <a:lstStyle/>
          <a:p>
            <a:pPr indent="0" lvl="0" marL="0" rtl="0" algn="just">
              <a:lnSpc>
                <a:spcPct val="100000"/>
              </a:lnSpc>
              <a:spcBef>
                <a:spcPts val="0"/>
              </a:spcBef>
              <a:spcAft>
                <a:spcPts val="0"/>
              </a:spcAft>
              <a:buNone/>
            </a:pPr>
            <a:r>
              <a:t/>
            </a:r>
            <a:endParaRPr sz="1200">
              <a:solidFill>
                <a:schemeClr val="dk1"/>
              </a:solidFill>
              <a:latin typeface="Gill Sans"/>
              <a:ea typeface="Gill Sans"/>
              <a:cs typeface="Gill Sans"/>
              <a:sym typeface="Gill Sans"/>
            </a:endParaRPr>
          </a:p>
          <a:p>
            <a:pPr indent="0" lvl="0" marL="0" rtl="0" algn="just">
              <a:lnSpc>
                <a:spcPct val="100000"/>
              </a:lnSpc>
              <a:spcBef>
                <a:spcPts val="0"/>
              </a:spcBef>
              <a:spcAft>
                <a:spcPts val="0"/>
              </a:spcAft>
              <a:buClr>
                <a:schemeClr val="dk1"/>
              </a:buClr>
              <a:buSzPts val="1100"/>
              <a:buFont typeface="Arial"/>
              <a:buNone/>
            </a:pPr>
            <a:r>
              <a:rPr lang="es-MX" sz="1200">
                <a:solidFill>
                  <a:schemeClr val="dk1"/>
                </a:solidFill>
                <a:latin typeface="Gill Sans"/>
                <a:ea typeface="Gill Sans"/>
                <a:cs typeface="Gill Sans"/>
                <a:sym typeface="Gill Sans"/>
              </a:rPr>
              <a:t>Realizada por: </a:t>
            </a:r>
            <a:r>
              <a:rPr lang="es-MX" sz="1200" u="sng">
                <a:solidFill>
                  <a:schemeClr val="dk1"/>
                </a:solidFill>
                <a:latin typeface="Gill Sans"/>
                <a:ea typeface="Gill Sans"/>
                <a:cs typeface="Gill Sans"/>
                <a:sym typeface="Gill Sans"/>
                <a:hlinkClick r:id="rId3">
                  <a:extLst>
                    <a:ext uri="{A12FA001-AC4F-418D-AE19-62706E023703}">
                      <ahyp:hlinkClr val="tx"/>
                    </a:ext>
                  </a:extLst>
                </a:hlinkClick>
              </a:rPr>
              <a:t>Ximena Cansiní Sánchez Juárez</a:t>
            </a:r>
            <a:endParaRPr sz="1200">
              <a:solidFill>
                <a:schemeClr val="dk1"/>
              </a:solidFill>
              <a:latin typeface="Gill Sans"/>
              <a:ea typeface="Gill Sans"/>
              <a:cs typeface="Gill Sans"/>
              <a:sym typeface="Gill Sans"/>
            </a:endParaRPr>
          </a:p>
        </p:txBody>
      </p:sp>
      <p:pic>
        <p:nvPicPr>
          <p:cNvPr id="320" name="Google Shape;320;p46"/>
          <p:cNvPicPr preferRelativeResize="0"/>
          <p:nvPr/>
        </p:nvPicPr>
        <p:blipFill rotWithShape="1">
          <a:blip r:embed="rId4">
            <a:alphaModFix/>
          </a:blip>
          <a:srcRect b="41295" l="0" r="0" t="673"/>
          <a:stretch/>
        </p:blipFill>
        <p:spPr>
          <a:xfrm>
            <a:off x="729125" y="0"/>
            <a:ext cx="4765450" cy="6858000"/>
          </a:xfrm>
          <a:prstGeom prst="rect">
            <a:avLst/>
          </a:prstGeom>
          <a:noFill/>
          <a:ln>
            <a:noFill/>
          </a:ln>
        </p:spPr>
      </p:pic>
      <p:pic>
        <p:nvPicPr>
          <p:cNvPr id="321" name="Google Shape;321;p46"/>
          <p:cNvPicPr preferRelativeResize="0"/>
          <p:nvPr/>
        </p:nvPicPr>
        <p:blipFill rotWithShape="1">
          <a:blip r:embed="rId4">
            <a:alphaModFix/>
          </a:blip>
          <a:srcRect b="0" l="0" r="0" t="58706"/>
          <a:stretch/>
        </p:blipFill>
        <p:spPr>
          <a:xfrm>
            <a:off x="5494564" y="0"/>
            <a:ext cx="6697435" cy="6858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325" name="Shape 325"/>
        <p:cNvGrpSpPr/>
        <p:nvPr/>
      </p:nvGrpSpPr>
      <p:grpSpPr>
        <a:xfrm>
          <a:off x="0" y="0"/>
          <a:ext cx="0" cy="0"/>
          <a:chOff x="0" y="0"/>
          <a:chExt cx="0" cy="0"/>
        </a:xfrm>
      </p:grpSpPr>
      <p:sp>
        <p:nvSpPr>
          <p:cNvPr id="326" name="Google Shape;326;p47"/>
          <p:cNvSpPr txBox="1"/>
          <p:nvPr>
            <p:ph idx="1" type="body"/>
          </p:nvPr>
        </p:nvSpPr>
        <p:spPr>
          <a:xfrm>
            <a:off x="496725" y="5671550"/>
            <a:ext cx="2989800" cy="877200"/>
          </a:xfrm>
          <a:prstGeom prst="rect">
            <a:avLst/>
          </a:prstGeom>
        </p:spPr>
        <p:txBody>
          <a:bodyPr anchorCtr="0" anchor="t" bIns="45700" lIns="91425" spcFirstLastPara="1" rIns="91425" wrap="square" tIns="45700">
            <a:spAutoFit/>
          </a:bodyPr>
          <a:lstStyle/>
          <a:p>
            <a:pPr indent="0" lvl="0" marL="0" rtl="0" algn="l">
              <a:lnSpc>
                <a:spcPct val="100000"/>
              </a:lnSpc>
              <a:spcBef>
                <a:spcPts val="0"/>
              </a:spcBef>
              <a:spcAft>
                <a:spcPts val="0"/>
              </a:spcAft>
              <a:buNone/>
            </a:pPr>
            <a:r>
              <a:t/>
            </a:r>
            <a:endParaRPr b="1" sz="1700">
              <a:solidFill>
                <a:schemeClr val="dk1"/>
              </a:solidFill>
              <a:latin typeface="Ubuntu"/>
              <a:ea typeface="Ubuntu"/>
              <a:cs typeface="Ubuntu"/>
              <a:sym typeface="Ubuntu"/>
            </a:endParaRPr>
          </a:p>
          <a:p>
            <a:pPr indent="0" lvl="0" marL="0" rtl="0" algn="l">
              <a:lnSpc>
                <a:spcPct val="100000"/>
              </a:lnSpc>
              <a:spcBef>
                <a:spcPts val="0"/>
              </a:spcBef>
              <a:spcAft>
                <a:spcPts val="0"/>
              </a:spcAft>
              <a:buNone/>
            </a:pPr>
            <a:r>
              <a:t/>
            </a:r>
            <a:endParaRPr b="1" sz="1700">
              <a:solidFill>
                <a:schemeClr val="dk1"/>
              </a:solidFill>
              <a:latin typeface="Ubuntu"/>
              <a:ea typeface="Ubuntu"/>
              <a:cs typeface="Ubuntu"/>
              <a:sym typeface="Ubuntu"/>
            </a:endParaRPr>
          </a:p>
          <a:p>
            <a:pPr indent="0" lvl="0" marL="0" rtl="0" algn="l">
              <a:lnSpc>
                <a:spcPct val="100000"/>
              </a:lnSpc>
              <a:spcBef>
                <a:spcPts val="0"/>
              </a:spcBef>
              <a:spcAft>
                <a:spcPts val="0"/>
              </a:spcAft>
              <a:buClr>
                <a:schemeClr val="dk1"/>
              </a:buClr>
              <a:buSzPts val="1100"/>
              <a:buFont typeface="Arial"/>
              <a:buNone/>
            </a:pPr>
            <a:r>
              <a:rPr b="1" lang="es-MX" sz="1700" u="sng">
                <a:solidFill>
                  <a:schemeClr val="hlink"/>
                </a:solidFill>
                <a:latin typeface="Ubuntu"/>
                <a:ea typeface="Ubuntu"/>
                <a:cs typeface="Ubuntu"/>
                <a:sym typeface="Ubuntu"/>
                <a:hlinkClick r:id="rId3"/>
              </a:rPr>
              <a:t>ALEJANDRA QUIROZ.m4a</a:t>
            </a:r>
            <a:endParaRPr b="1" sz="2700">
              <a:latin typeface="Ubuntu"/>
              <a:ea typeface="Ubuntu"/>
              <a:cs typeface="Ubuntu"/>
              <a:sym typeface="Ubuntu"/>
            </a:endParaRPr>
          </a:p>
        </p:txBody>
      </p:sp>
      <p:pic>
        <p:nvPicPr>
          <p:cNvPr id="327" name="Google Shape;327;p47"/>
          <p:cNvPicPr preferRelativeResize="0"/>
          <p:nvPr/>
        </p:nvPicPr>
        <p:blipFill>
          <a:blip r:embed="rId4">
            <a:alphaModFix/>
          </a:blip>
          <a:stretch>
            <a:fillRect/>
          </a:stretch>
        </p:blipFill>
        <p:spPr>
          <a:xfrm>
            <a:off x="7325853" y="0"/>
            <a:ext cx="4866143" cy="6858000"/>
          </a:xfrm>
          <a:prstGeom prst="rect">
            <a:avLst/>
          </a:prstGeom>
          <a:noFill/>
          <a:ln>
            <a:noFill/>
          </a:ln>
        </p:spPr>
      </p:pic>
      <p:pic>
        <p:nvPicPr>
          <p:cNvPr id="328" name="Google Shape;328;p47"/>
          <p:cNvPicPr preferRelativeResize="0"/>
          <p:nvPr/>
        </p:nvPicPr>
        <p:blipFill>
          <a:blip r:embed="rId5">
            <a:alphaModFix/>
          </a:blip>
          <a:stretch>
            <a:fillRect/>
          </a:stretch>
        </p:blipFill>
        <p:spPr>
          <a:xfrm>
            <a:off x="0" y="925175"/>
            <a:ext cx="7021053" cy="394934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D9EEB"/>
        </a:solidFill>
      </p:bgPr>
    </p:bg>
    <p:spTree>
      <p:nvGrpSpPr>
        <p:cNvPr id="131" name="Shape 131"/>
        <p:cNvGrpSpPr/>
        <p:nvPr/>
      </p:nvGrpSpPr>
      <p:grpSpPr>
        <a:xfrm>
          <a:off x="0" y="0"/>
          <a:ext cx="0" cy="0"/>
          <a:chOff x="0" y="0"/>
          <a:chExt cx="0" cy="0"/>
        </a:xfrm>
      </p:grpSpPr>
      <p:sp>
        <p:nvSpPr>
          <p:cNvPr id="132" name="Google Shape;132;p21"/>
          <p:cNvSpPr txBox="1"/>
          <p:nvPr>
            <p:ph idx="1" type="body"/>
          </p:nvPr>
        </p:nvSpPr>
        <p:spPr>
          <a:xfrm>
            <a:off x="838200" y="378050"/>
            <a:ext cx="10515600" cy="5469600"/>
          </a:xfrm>
          <a:prstGeom prst="rect">
            <a:avLst/>
          </a:prstGeom>
          <a:solidFill>
            <a:schemeClr val="lt1"/>
          </a:solidFill>
          <a:ln cap="flat" cmpd="sng" w="114300">
            <a:solidFill>
              <a:srgbClr val="0B5394"/>
            </a:solidFill>
            <a:prstDash val="solid"/>
            <a:round/>
            <a:headEnd len="sm" w="sm" type="none"/>
            <a:tailEnd len="sm" w="sm" type="none"/>
          </a:ln>
        </p:spPr>
        <p:txBody>
          <a:bodyPr anchorCtr="0" anchor="t" bIns="45700" lIns="91425" spcFirstLastPara="1" rIns="91425" wrap="square" tIns="45700">
            <a:spAutoFit/>
          </a:bodyPr>
          <a:lstStyle/>
          <a:p>
            <a:pPr indent="0" lvl="0" marL="0" rtl="0" algn="just">
              <a:lnSpc>
                <a:spcPct val="115000"/>
              </a:lnSpc>
              <a:spcBef>
                <a:spcPts val="0"/>
              </a:spcBef>
              <a:spcAft>
                <a:spcPts val="0"/>
              </a:spcAft>
              <a:buClr>
                <a:schemeClr val="dk1"/>
              </a:buClr>
              <a:buSzPts val="1100"/>
              <a:buFont typeface="Arial"/>
              <a:buNone/>
            </a:pPr>
            <a:r>
              <a:rPr lang="es-MX" sz="1700">
                <a:solidFill>
                  <a:schemeClr val="dk1"/>
                </a:solidFill>
                <a:latin typeface="Ubuntu"/>
                <a:ea typeface="Ubuntu"/>
                <a:cs typeface="Ubuntu"/>
                <a:sym typeface="Ubuntu"/>
              </a:rPr>
              <a:t>Luego la </a:t>
            </a:r>
            <a:r>
              <a:rPr b="1" lang="es-MX" sz="1700">
                <a:solidFill>
                  <a:schemeClr val="dk1"/>
                </a:solidFill>
                <a:latin typeface="Ubuntu"/>
                <a:ea typeface="Ubuntu"/>
                <a:cs typeface="Ubuntu"/>
                <a:sym typeface="Ubuntu"/>
              </a:rPr>
              <a:t>descripción del producto,</a:t>
            </a:r>
            <a:r>
              <a:rPr lang="es-MX" sz="1700">
                <a:solidFill>
                  <a:schemeClr val="dk1"/>
                </a:solidFill>
                <a:latin typeface="Ubuntu"/>
                <a:ea typeface="Ubuntu"/>
                <a:cs typeface="Ubuntu"/>
                <a:sym typeface="Ubuntu"/>
              </a:rPr>
              <a:t> es decir cuáles son sus </a:t>
            </a:r>
            <a:r>
              <a:rPr b="1" lang="es-MX" sz="1700">
                <a:solidFill>
                  <a:schemeClr val="dk1"/>
                </a:solidFill>
                <a:latin typeface="Ubuntu"/>
                <a:ea typeface="Ubuntu"/>
                <a:cs typeface="Ubuntu"/>
                <a:sym typeface="Ubuntu"/>
              </a:rPr>
              <a:t>características físicas: </a:t>
            </a:r>
            <a:r>
              <a:rPr lang="es-MX" sz="1700">
                <a:solidFill>
                  <a:schemeClr val="dk1"/>
                </a:solidFill>
                <a:latin typeface="Ubuntu"/>
                <a:ea typeface="Ubuntu"/>
                <a:cs typeface="Ubuntu"/>
                <a:sym typeface="Ubuntu"/>
              </a:rPr>
              <a:t>Color, olor, peso consistencia, presentación y la manera que este puede ser consumido y/o adquirido. </a:t>
            </a:r>
            <a:endParaRPr sz="1700">
              <a:solidFill>
                <a:schemeClr val="dk1"/>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700">
              <a:solidFill>
                <a:schemeClr val="dk1"/>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700">
                <a:solidFill>
                  <a:schemeClr val="dk1"/>
                </a:solidFill>
                <a:latin typeface="Ubuntu"/>
                <a:ea typeface="Ubuntu"/>
                <a:cs typeface="Ubuntu"/>
                <a:sym typeface="Ubuntu"/>
              </a:rPr>
              <a:t>Posteriormente, viene el </a:t>
            </a:r>
            <a:r>
              <a:rPr b="1" lang="es-MX" sz="1700">
                <a:solidFill>
                  <a:schemeClr val="dk1"/>
                </a:solidFill>
                <a:latin typeface="Ubuntu"/>
                <a:ea typeface="Ubuntu"/>
                <a:cs typeface="Ubuntu"/>
                <a:sym typeface="Ubuntu"/>
              </a:rPr>
              <a:t>target o público objetivo</a:t>
            </a:r>
            <a:r>
              <a:rPr lang="es-MX" sz="1700">
                <a:solidFill>
                  <a:schemeClr val="dk1"/>
                </a:solidFill>
                <a:latin typeface="Ubuntu"/>
                <a:ea typeface="Ubuntu"/>
                <a:cs typeface="Ubuntu"/>
                <a:sym typeface="Ubuntu"/>
              </a:rPr>
              <a:t> al que va dirigido es fundamental, ya que en este a su vez se dictarán las pautas del todo y recursos que se usarán, mientras que de la mano puede ir integrado un perfil psicográfico y demográfico de los consumidores ideales para el producto.</a:t>
            </a:r>
            <a:endParaRPr sz="1700">
              <a:solidFill>
                <a:schemeClr val="dk1"/>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700">
              <a:solidFill>
                <a:schemeClr val="dk1"/>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700">
                <a:solidFill>
                  <a:schemeClr val="dk1"/>
                </a:solidFill>
                <a:latin typeface="Ubuntu"/>
                <a:ea typeface="Ubuntu"/>
                <a:cs typeface="Ubuntu"/>
                <a:sym typeface="Ubuntu"/>
              </a:rPr>
              <a:t>También la </a:t>
            </a:r>
            <a:r>
              <a:rPr b="1" lang="es-MX" sz="1700">
                <a:solidFill>
                  <a:schemeClr val="dk1"/>
                </a:solidFill>
                <a:latin typeface="Ubuntu"/>
                <a:ea typeface="Ubuntu"/>
                <a:cs typeface="Ubuntu"/>
                <a:sym typeface="Ubuntu"/>
              </a:rPr>
              <a:t>competencia directa e indirecta </a:t>
            </a:r>
            <a:r>
              <a:rPr lang="es-MX" sz="1700">
                <a:solidFill>
                  <a:schemeClr val="dk1"/>
                </a:solidFill>
                <a:latin typeface="Ubuntu"/>
                <a:ea typeface="Ubuntu"/>
                <a:cs typeface="Ubuntu"/>
                <a:sym typeface="Ubuntu"/>
              </a:rPr>
              <a:t>que tiene, seguido por los </a:t>
            </a:r>
            <a:r>
              <a:rPr b="1" lang="es-MX" sz="1700">
                <a:solidFill>
                  <a:schemeClr val="dk1"/>
                </a:solidFill>
                <a:latin typeface="Ubuntu"/>
                <a:ea typeface="Ubuntu"/>
                <a:cs typeface="Ubuntu"/>
                <a:sym typeface="Ubuntu"/>
              </a:rPr>
              <a:t>precios </a:t>
            </a:r>
            <a:r>
              <a:rPr lang="es-MX" sz="1700">
                <a:solidFill>
                  <a:schemeClr val="dk1"/>
                </a:solidFill>
                <a:latin typeface="Ubuntu"/>
                <a:ea typeface="Ubuntu"/>
                <a:cs typeface="Ubuntu"/>
                <a:sym typeface="Ubuntu"/>
              </a:rPr>
              <a:t>y su  </a:t>
            </a:r>
            <a:r>
              <a:rPr b="1" lang="es-MX" sz="1700">
                <a:solidFill>
                  <a:schemeClr val="dk1"/>
                </a:solidFill>
                <a:latin typeface="Ubuntu"/>
                <a:ea typeface="Ubuntu"/>
                <a:cs typeface="Ubuntu"/>
                <a:sym typeface="Ubuntu"/>
              </a:rPr>
              <a:t>presencia en el mercado,</a:t>
            </a:r>
            <a:r>
              <a:rPr lang="es-MX" sz="1700">
                <a:solidFill>
                  <a:schemeClr val="dk1"/>
                </a:solidFill>
                <a:latin typeface="Ubuntu"/>
                <a:ea typeface="Ubuntu"/>
                <a:cs typeface="Ubuntu"/>
                <a:sym typeface="Ubuntu"/>
              </a:rPr>
              <a:t> ya que para este punto se continuarán con puntos más específicos como las </a:t>
            </a:r>
            <a:r>
              <a:rPr b="1" lang="es-MX" sz="1700">
                <a:solidFill>
                  <a:schemeClr val="dk1"/>
                </a:solidFill>
                <a:latin typeface="Ubuntu"/>
                <a:ea typeface="Ubuntu"/>
                <a:cs typeface="Ubuntu"/>
                <a:sym typeface="Ubuntu"/>
              </a:rPr>
              <a:t>estrategias de comunicación, estrategia y resolución creativa, su posicionamiento antes, durante y después de la campaña, su respectivo plan de medios y de promoción para cerrar con actividades de seguimiento, conclusiones o recomendaciones. </a:t>
            </a:r>
            <a:endParaRPr b="1" sz="1700">
              <a:solidFill>
                <a:schemeClr val="dk1"/>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b="1" sz="1700">
              <a:solidFill>
                <a:schemeClr val="dk1"/>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700">
              <a:solidFill>
                <a:schemeClr val="dk1"/>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rPr lang="es-MX" sz="1700">
                <a:solidFill>
                  <a:schemeClr val="dk1"/>
                </a:solidFill>
                <a:latin typeface="Ubuntu"/>
                <a:ea typeface="Ubuntu"/>
                <a:cs typeface="Ubuntu"/>
                <a:sym typeface="Ubuntu"/>
              </a:rPr>
              <a:t>Te comparto una breve infografía sobre los </a:t>
            </a:r>
            <a:r>
              <a:rPr b="1" lang="es-MX" sz="1700">
                <a:solidFill>
                  <a:schemeClr val="dk1"/>
                </a:solidFill>
                <a:latin typeface="Ubuntu"/>
                <a:ea typeface="Ubuntu"/>
                <a:cs typeface="Ubuntu"/>
                <a:sym typeface="Ubuntu"/>
              </a:rPr>
              <a:t>conceptos básicos</a:t>
            </a:r>
            <a:r>
              <a:rPr lang="es-MX" sz="1700">
                <a:solidFill>
                  <a:schemeClr val="dk1"/>
                </a:solidFill>
                <a:latin typeface="Ubuntu"/>
                <a:ea typeface="Ubuntu"/>
                <a:cs typeface="Ubuntu"/>
                <a:sym typeface="Ubuntu"/>
              </a:rPr>
              <a:t> que debe tener un </a:t>
            </a:r>
            <a:r>
              <a:rPr b="1" i="1" lang="es-MX" sz="1700">
                <a:solidFill>
                  <a:schemeClr val="dk1"/>
                </a:solidFill>
                <a:latin typeface="Ubuntu"/>
                <a:ea typeface="Ubuntu"/>
                <a:cs typeface="Ubuntu"/>
                <a:sym typeface="Ubuntu"/>
              </a:rPr>
              <a:t>brief o briefing</a:t>
            </a:r>
            <a:r>
              <a:rPr lang="es-MX" sz="1700">
                <a:solidFill>
                  <a:schemeClr val="dk1"/>
                </a:solidFill>
                <a:latin typeface="Ubuntu"/>
                <a:ea typeface="Ubuntu"/>
                <a:cs typeface="Ubuntu"/>
                <a:sym typeface="Ubuntu"/>
              </a:rPr>
              <a:t>, para recapitular lo que vimos anteriormente:</a:t>
            </a:r>
            <a:endParaRPr sz="1700">
              <a:solidFill>
                <a:schemeClr val="dk1"/>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700">
              <a:solidFill>
                <a:schemeClr val="dk1"/>
              </a:solidFill>
              <a:latin typeface="Ubuntu"/>
              <a:ea typeface="Ubuntu"/>
              <a:cs typeface="Ubuntu"/>
              <a:sym typeface="Ubuntu"/>
            </a:endParaRPr>
          </a:p>
          <a:p>
            <a:pPr indent="0" lvl="0" marL="0" rtl="0" algn="just">
              <a:lnSpc>
                <a:spcPct val="115000"/>
              </a:lnSpc>
              <a:spcBef>
                <a:spcPts val="0"/>
              </a:spcBef>
              <a:spcAft>
                <a:spcPts val="0"/>
              </a:spcAft>
              <a:buClr>
                <a:schemeClr val="dk1"/>
              </a:buClr>
              <a:buSzPts val="1100"/>
              <a:buFont typeface="Arial"/>
              <a:buNone/>
            </a:pPr>
            <a:r>
              <a:t/>
            </a:r>
            <a:endParaRPr sz="1700">
              <a:solidFill>
                <a:schemeClr val="dk1"/>
              </a:solidFill>
              <a:latin typeface="Ubuntu"/>
              <a:ea typeface="Ubuntu"/>
              <a:cs typeface="Ubuntu"/>
              <a:sym typeface="Ubuntu"/>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D9EEB"/>
        </a:solidFill>
      </p:bgPr>
    </p:bg>
    <p:spTree>
      <p:nvGrpSpPr>
        <p:cNvPr id="332" name="Shape 332"/>
        <p:cNvGrpSpPr/>
        <p:nvPr/>
      </p:nvGrpSpPr>
      <p:grpSpPr>
        <a:xfrm>
          <a:off x="0" y="0"/>
          <a:ext cx="0" cy="0"/>
          <a:chOff x="0" y="0"/>
          <a:chExt cx="0" cy="0"/>
        </a:xfrm>
      </p:grpSpPr>
      <p:sp>
        <p:nvSpPr>
          <p:cNvPr id="333" name="Google Shape;333;p48"/>
          <p:cNvSpPr txBox="1"/>
          <p:nvPr>
            <p:ph type="title"/>
          </p:nvPr>
        </p:nvSpPr>
        <p:spPr>
          <a:xfrm>
            <a:off x="1117600" y="365125"/>
            <a:ext cx="140208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rgbClr val="6B7C72"/>
              </a:buClr>
              <a:buSzPts val="3500"/>
              <a:buFont typeface="Book Antiqua"/>
              <a:buNone/>
            </a:pPr>
            <a:r>
              <a:rPr lang="es-MX"/>
              <a:t>ESTRUCTURA DE UNA CAMPAÑA</a:t>
            </a:r>
            <a:endParaRPr/>
          </a:p>
        </p:txBody>
      </p:sp>
      <p:sp>
        <p:nvSpPr>
          <p:cNvPr id="334" name="Google Shape;334;p48"/>
          <p:cNvSpPr txBox="1"/>
          <p:nvPr>
            <p:ph idx="1" type="body"/>
          </p:nvPr>
        </p:nvSpPr>
        <p:spPr>
          <a:xfrm>
            <a:off x="1117600" y="1825625"/>
            <a:ext cx="14020800" cy="4351200"/>
          </a:xfrm>
          <a:prstGeom prst="rect">
            <a:avLst/>
          </a:prstGeom>
          <a:noFill/>
          <a:ln>
            <a:noFill/>
          </a:ln>
        </p:spPr>
        <p:txBody>
          <a:bodyPr anchorCtr="0" anchor="t" bIns="45700" lIns="91425" spcFirstLastPara="1" rIns="91425" wrap="square" tIns="45700">
            <a:normAutofit/>
          </a:bodyPr>
          <a:lstStyle/>
          <a:p>
            <a:pPr indent="-304800" lvl="0" marL="342900" rtl="0" algn="l">
              <a:spcBef>
                <a:spcPts val="0"/>
              </a:spcBef>
              <a:spcAft>
                <a:spcPts val="0"/>
              </a:spcAft>
              <a:buSzPts val="4800"/>
              <a:buChar char="●"/>
            </a:pPr>
            <a:r>
              <a:rPr lang="es-MX" sz="4800"/>
              <a:t>Estrategia creativa</a:t>
            </a:r>
            <a:endParaRPr/>
          </a:p>
          <a:p>
            <a:pPr indent="-304800" lvl="0" marL="342900" rtl="0" algn="l">
              <a:spcBef>
                <a:spcPts val="960"/>
              </a:spcBef>
              <a:spcAft>
                <a:spcPts val="1600"/>
              </a:spcAft>
              <a:buSzPts val="4800"/>
              <a:buChar char="●"/>
            </a:pPr>
            <a:r>
              <a:rPr lang="es-MX" sz="4800"/>
              <a:t>Estrategia de medios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pic>
        <p:nvPicPr>
          <p:cNvPr id="339" name="Google Shape;339;p49"/>
          <p:cNvPicPr preferRelativeResize="0"/>
          <p:nvPr/>
        </p:nvPicPr>
        <p:blipFill rotWithShape="1">
          <a:blip r:embed="rId3">
            <a:alphaModFix/>
          </a:blip>
          <a:srcRect b="0" l="9265" r="7636" t="0"/>
          <a:stretch/>
        </p:blipFill>
        <p:spPr>
          <a:xfrm rot="5400000">
            <a:off x="2584437" y="-2679788"/>
            <a:ext cx="6874100" cy="12265876"/>
          </a:xfrm>
          <a:prstGeom prst="rect">
            <a:avLst/>
          </a:prstGeom>
          <a:noFill/>
          <a:ln>
            <a:noFill/>
          </a:ln>
        </p:spPr>
      </p:pic>
      <p:sp>
        <p:nvSpPr>
          <p:cNvPr id="340" name="Google Shape;340;p49"/>
          <p:cNvSpPr txBox="1"/>
          <p:nvPr>
            <p:ph type="title"/>
          </p:nvPr>
        </p:nvSpPr>
        <p:spPr>
          <a:xfrm>
            <a:off x="838200" y="3150750"/>
            <a:ext cx="10515600" cy="1200600"/>
          </a:xfrm>
          <a:prstGeom prst="rect">
            <a:avLst/>
          </a:prstGeom>
          <a:solidFill>
            <a:srgbClr val="00B0F0"/>
          </a:solidFill>
        </p:spPr>
        <p:txBody>
          <a:bodyPr anchorCtr="0" anchor="ctr" bIns="45700" lIns="91425" spcFirstLastPara="1" rIns="91425" wrap="square" tIns="45700">
            <a:spAutoFit/>
          </a:bodyPr>
          <a:lstStyle/>
          <a:p>
            <a:pPr indent="0" lvl="0" marL="0" rtl="0" algn="l">
              <a:spcBef>
                <a:spcPts val="0"/>
              </a:spcBef>
              <a:spcAft>
                <a:spcPts val="0"/>
              </a:spcAft>
              <a:buNone/>
            </a:pPr>
            <a:r>
              <a:rPr b="1" lang="es-MX">
                <a:solidFill>
                  <a:schemeClr val="lt2"/>
                </a:solidFill>
                <a:latin typeface="Ubuntu"/>
                <a:ea typeface="Ubuntu"/>
                <a:cs typeface="Ubuntu"/>
                <a:sym typeface="Ubuntu"/>
              </a:rPr>
              <a:t>La estrategia creativa (El concepto e insight)</a:t>
            </a:r>
            <a:endParaRPr b="1">
              <a:solidFill>
                <a:schemeClr val="lt2"/>
              </a:solidFill>
              <a:latin typeface="Ubuntu"/>
              <a:ea typeface="Ubuntu"/>
              <a:cs typeface="Ubuntu"/>
              <a:sym typeface="Ubuntu"/>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0E0E3"/>
        </a:solidFill>
      </p:bgPr>
    </p:bg>
    <p:spTree>
      <p:nvGrpSpPr>
        <p:cNvPr id="344" name="Shape 344"/>
        <p:cNvGrpSpPr/>
        <p:nvPr/>
      </p:nvGrpSpPr>
      <p:grpSpPr>
        <a:xfrm>
          <a:off x="0" y="0"/>
          <a:ext cx="0" cy="0"/>
          <a:chOff x="0" y="0"/>
          <a:chExt cx="0" cy="0"/>
        </a:xfrm>
      </p:grpSpPr>
      <p:sp>
        <p:nvSpPr>
          <p:cNvPr id="345" name="Google Shape;345;p50"/>
          <p:cNvSpPr txBox="1"/>
          <p:nvPr>
            <p:ph idx="1" type="body"/>
          </p:nvPr>
        </p:nvSpPr>
        <p:spPr>
          <a:xfrm>
            <a:off x="609600" y="332650"/>
            <a:ext cx="6666900" cy="6141300"/>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SzPts val="1680"/>
              <a:buNone/>
            </a:pPr>
            <a:r>
              <a:rPr lang="es-MX" sz="2300">
                <a:solidFill>
                  <a:schemeClr val="dk1"/>
                </a:solidFill>
                <a:latin typeface="Gill Sans"/>
                <a:ea typeface="Gill Sans"/>
                <a:cs typeface="Gill Sans"/>
                <a:sym typeface="Gill Sans"/>
              </a:rPr>
              <a:t>Para llevar a cabo una buena estrategia de comunicación integrada se debe tomar en cuenta tener:</a:t>
            </a:r>
            <a:endParaRPr sz="2300">
              <a:solidFill>
                <a:schemeClr val="dk1"/>
              </a:solidFill>
              <a:latin typeface="Gill Sans"/>
              <a:ea typeface="Gill Sans"/>
              <a:cs typeface="Gill Sans"/>
              <a:sym typeface="Gill Sans"/>
            </a:endParaRPr>
          </a:p>
          <a:p>
            <a:pPr indent="0" lvl="0" marL="0" rtl="0" algn="just">
              <a:spcBef>
                <a:spcPts val="0"/>
              </a:spcBef>
              <a:spcAft>
                <a:spcPts val="0"/>
              </a:spcAft>
              <a:buSzPts val="1680"/>
              <a:buNone/>
            </a:pPr>
            <a:r>
              <a:rPr lang="es-MX" sz="2300">
                <a:solidFill>
                  <a:schemeClr val="dk1"/>
                </a:solidFill>
                <a:latin typeface="Gill Sans"/>
                <a:ea typeface="Gill Sans"/>
                <a:cs typeface="Gill Sans"/>
                <a:sym typeface="Gill Sans"/>
              </a:rPr>
              <a:t> </a:t>
            </a:r>
            <a:endParaRPr sz="2300">
              <a:solidFill>
                <a:schemeClr val="dk1"/>
              </a:solidFill>
              <a:latin typeface="Gill Sans"/>
              <a:ea typeface="Gill Sans"/>
              <a:cs typeface="Gill Sans"/>
              <a:sym typeface="Gill Sans"/>
            </a:endParaRPr>
          </a:p>
          <a:p>
            <a:pPr indent="-450850" lvl="0" marL="457200" rtl="0" algn="just">
              <a:spcBef>
                <a:spcPts val="600"/>
              </a:spcBef>
              <a:spcAft>
                <a:spcPts val="0"/>
              </a:spcAft>
              <a:buSzPts val="1580"/>
              <a:buFont typeface="Gill Sans"/>
              <a:buAutoNum type="alphaLcParenR"/>
            </a:pPr>
            <a:r>
              <a:rPr lang="es-MX" sz="2300">
                <a:solidFill>
                  <a:schemeClr val="dk1"/>
                </a:solidFill>
                <a:latin typeface="Gill Sans"/>
                <a:ea typeface="Gill Sans"/>
                <a:cs typeface="Gill Sans"/>
                <a:sym typeface="Gill Sans"/>
              </a:rPr>
              <a:t>Tener claridad en los objetivos que se persiguen</a:t>
            </a:r>
            <a:endParaRPr sz="2300">
              <a:solidFill>
                <a:schemeClr val="dk1"/>
              </a:solidFill>
              <a:latin typeface="Gill Sans"/>
              <a:ea typeface="Gill Sans"/>
              <a:cs typeface="Gill Sans"/>
              <a:sym typeface="Gill Sans"/>
            </a:endParaRPr>
          </a:p>
          <a:p>
            <a:pPr indent="-450850" lvl="0" marL="457200" rtl="0" algn="just">
              <a:spcBef>
                <a:spcPts val="600"/>
              </a:spcBef>
              <a:spcAft>
                <a:spcPts val="0"/>
              </a:spcAft>
              <a:buSzPts val="1580"/>
              <a:buFont typeface="Gill Sans"/>
              <a:buAutoNum type="alphaLcParenR"/>
            </a:pPr>
            <a:r>
              <a:rPr lang="es-MX" sz="2300">
                <a:solidFill>
                  <a:schemeClr val="dk1"/>
                </a:solidFill>
                <a:latin typeface="Gill Sans"/>
                <a:ea typeface="Gill Sans"/>
                <a:cs typeface="Gill Sans"/>
                <a:sym typeface="Gill Sans"/>
              </a:rPr>
              <a:t>Definición del tema central de la campaña</a:t>
            </a:r>
            <a:endParaRPr sz="2300">
              <a:solidFill>
                <a:schemeClr val="dk1"/>
              </a:solidFill>
              <a:latin typeface="Gill Sans"/>
              <a:ea typeface="Gill Sans"/>
              <a:cs typeface="Gill Sans"/>
              <a:sym typeface="Gill Sans"/>
            </a:endParaRPr>
          </a:p>
          <a:p>
            <a:pPr indent="-450850" lvl="0" marL="457200" rtl="0" algn="just">
              <a:spcBef>
                <a:spcPts val="600"/>
              </a:spcBef>
              <a:spcAft>
                <a:spcPts val="0"/>
              </a:spcAft>
              <a:buSzPts val="1580"/>
              <a:buFont typeface="Gill Sans"/>
              <a:buAutoNum type="alphaLcParenR"/>
            </a:pPr>
            <a:r>
              <a:rPr lang="es-MX" sz="2300">
                <a:solidFill>
                  <a:schemeClr val="dk1"/>
                </a:solidFill>
                <a:latin typeface="Gill Sans"/>
                <a:ea typeface="Gill Sans"/>
                <a:cs typeface="Gill Sans"/>
                <a:sym typeface="Gill Sans"/>
              </a:rPr>
              <a:t>Proposición única de venta (USP)</a:t>
            </a:r>
            <a:endParaRPr sz="2300">
              <a:solidFill>
                <a:schemeClr val="dk1"/>
              </a:solidFill>
              <a:latin typeface="Gill Sans"/>
              <a:ea typeface="Gill Sans"/>
              <a:cs typeface="Gill Sans"/>
              <a:sym typeface="Gill Sans"/>
            </a:endParaRPr>
          </a:p>
          <a:p>
            <a:pPr indent="-450850" lvl="0" marL="457200" rtl="0" algn="just">
              <a:spcBef>
                <a:spcPts val="600"/>
              </a:spcBef>
              <a:spcAft>
                <a:spcPts val="0"/>
              </a:spcAft>
              <a:buSzPts val="1580"/>
              <a:buFont typeface="Gill Sans"/>
              <a:buAutoNum type="alphaLcParenR"/>
            </a:pPr>
            <a:r>
              <a:rPr lang="es-MX" sz="2300">
                <a:solidFill>
                  <a:schemeClr val="dk1"/>
                </a:solidFill>
                <a:latin typeface="Gill Sans"/>
                <a:ea typeface="Gill Sans"/>
                <a:cs typeface="Gill Sans"/>
                <a:sym typeface="Gill Sans"/>
              </a:rPr>
              <a:t>Búsqueda del posicionamiento en la mente del consumidor </a:t>
            </a:r>
            <a:endParaRPr sz="2300">
              <a:solidFill>
                <a:schemeClr val="dk1"/>
              </a:solidFill>
              <a:latin typeface="Gill Sans"/>
              <a:ea typeface="Gill Sans"/>
              <a:cs typeface="Gill Sans"/>
              <a:sym typeface="Gill Sans"/>
            </a:endParaRPr>
          </a:p>
          <a:p>
            <a:pPr indent="-450850" lvl="0" marL="457200" rtl="0" algn="just">
              <a:spcBef>
                <a:spcPts val="600"/>
              </a:spcBef>
              <a:spcAft>
                <a:spcPts val="0"/>
              </a:spcAft>
              <a:buSzPts val="1580"/>
              <a:buFont typeface="Gill Sans"/>
              <a:buAutoNum type="alphaLcParenR"/>
            </a:pPr>
            <a:r>
              <a:rPr lang="es-MX" sz="2300">
                <a:solidFill>
                  <a:schemeClr val="dk1"/>
                </a:solidFill>
                <a:latin typeface="Gill Sans"/>
                <a:ea typeface="Gill Sans"/>
                <a:cs typeface="Gill Sans"/>
                <a:sym typeface="Gill Sans"/>
              </a:rPr>
              <a:t>Promesa básica </a:t>
            </a:r>
            <a:endParaRPr sz="2300">
              <a:solidFill>
                <a:schemeClr val="dk1"/>
              </a:solidFill>
              <a:latin typeface="Gill Sans"/>
              <a:ea typeface="Gill Sans"/>
              <a:cs typeface="Gill Sans"/>
              <a:sym typeface="Gill Sans"/>
            </a:endParaRPr>
          </a:p>
          <a:p>
            <a:pPr indent="-450850" lvl="0" marL="457200" rtl="0" algn="just">
              <a:spcBef>
                <a:spcPts val="600"/>
              </a:spcBef>
              <a:spcAft>
                <a:spcPts val="0"/>
              </a:spcAft>
              <a:buSzPts val="1580"/>
              <a:buFont typeface="Gill Sans"/>
              <a:buAutoNum type="alphaLcParenR"/>
            </a:pPr>
            <a:r>
              <a:rPr lang="es-MX" sz="2300">
                <a:solidFill>
                  <a:schemeClr val="dk1"/>
                </a:solidFill>
                <a:latin typeface="Gill Sans"/>
                <a:ea typeface="Gill Sans"/>
                <a:cs typeface="Gill Sans"/>
                <a:sym typeface="Gill Sans"/>
              </a:rPr>
              <a:t>Tono de la campaña </a:t>
            </a:r>
            <a:endParaRPr sz="2300">
              <a:solidFill>
                <a:schemeClr val="dk1"/>
              </a:solidFill>
              <a:latin typeface="Gill Sans"/>
              <a:ea typeface="Gill Sans"/>
              <a:cs typeface="Gill Sans"/>
              <a:sym typeface="Gill Sans"/>
            </a:endParaRPr>
          </a:p>
          <a:p>
            <a:pPr indent="0" lvl="0" marL="0" rtl="0" algn="l">
              <a:spcBef>
                <a:spcPts val="600"/>
              </a:spcBef>
              <a:spcAft>
                <a:spcPts val="1600"/>
              </a:spcAft>
              <a:buSzPts val="1680"/>
              <a:buNone/>
            </a:pPr>
            <a:r>
              <a:t/>
            </a:r>
            <a:endParaRPr sz="2300">
              <a:solidFill>
                <a:schemeClr val="dk1"/>
              </a:solidFill>
              <a:latin typeface="Gill Sans"/>
              <a:ea typeface="Gill Sans"/>
              <a:cs typeface="Gill Sans"/>
              <a:sym typeface="Gill Sans"/>
            </a:endParaRPr>
          </a:p>
        </p:txBody>
      </p:sp>
      <p:pic>
        <p:nvPicPr>
          <p:cNvPr id="346" name="Google Shape;346;p50"/>
          <p:cNvPicPr preferRelativeResize="0"/>
          <p:nvPr/>
        </p:nvPicPr>
        <p:blipFill>
          <a:blip r:embed="rId3">
            <a:alphaModFix/>
          </a:blip>
          <a:stretch>
            <a:fillRect/>
          </a:stretch>
        </p:blipFill>
        <p:spPr>
          <a:xfrm>
            <a:off x="7566837" y="0"/>
            <a:ext cx="4625162" cy="685799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50" name="Shape 350"/>
        <p:cNvGrpSpPr/>
        <p:nvPr/>
      </p:nvGrpSpPr>
      <p:grpSpPr>
        <a:xfrm>
          <a:off x="0" y="0"/>
          <a:ext cx="0" cy="0"/>
          <a:chOff x="0" y="0"/>
          <a:chExt cx="0" cy="0"/>
        </a:xfrm>
      </p:grpSpPr>
      <p:sp>
        <p:nvSpPr>
          <p:cNvPr id="351" name="Google Shape;351;p51"/>
          <p:cNvSpPr txBox="1"/>
          <p:nvPr>
            <p:ph type="title"/>
          </p:nvPr>
        </p:nvSpPr>
        <p:spPr>
          <a:xfrm>
            <a:off x="4770250" y="440250"/>
            <a:ext cx="7322100"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dk1"/>
              </a:buClr>
              <a:buSzPct val="110000"/>
              <a:buFont typeface="Calibri"/>
              <a:buNone/>
            </a:pPr>
            <a:r>
              <a:rPr b="1" lang="es-MX">
                <a:solidFill>
                  <a:schemeClr val="accent1"/>
                </a:solidFill>
                <a:latin typeface="Ubuntu"/>
                <a:ea typeface="Ubuntu"/>
                <a:cs typeface="Ubuntu"/>
                <a:sym typeface="Ubuntu"/>
              </a:rPr>
              <a:t>La propuesta creativa siempre debe estar en estrategia</a:t>
            </a:r>
            <a:endParaRPr b="1">
              <a:solidFill>
                <a:schemeClr val="accent1"/>
              </a:solidFill>
              <a:latin typeface="Ubuntu"/>
              <a:ea typeface="Ubuntu"/>
              <a:cs typeface="Ubuntu"/>
              <a:sym typeface="Ubuntu"/>
            </a:endParaRPr>
          </a:p>
        </p:txBody>
      </p:sp>
      <p:sp>
        <p:nvSpPr>
          <p:cNvPr id="352" name="Google Shape;352;p51"/>
          <p:cNvSpPr txBox="1"/>
          <p:nvPr>
            <p:ph idx="1" type="body"/>
          </p:nvPr>
        </p:nvSpPr>
        <p:spPr>
          <a:xfrm>
            <a:off x="4652950" y="2247938"/>
            <a:ext cx="7556700" cy="4351200"/>
          </a:xfrm>
          <a:prstGeom prst="rect">
            <a:avLst/>
          </a:prstGeom>
          <a:noFill/>
          <a:ln>
            <a:noFill/>
          </a:ln>
        </p:spPr>
        <p:txBody>
          <a:bodyPr anchorCtr="0" anchor="t" bIns="45700" lIns="91425" spcFirstLastPara="1" rIns="91425" wrap="square" tIns="45700">
            <a:normAutofit/>
          </a:bodyPr>
          <a:lstStyle/>
          <a:p>
            <a:pPr indent="0" lvl="0" marL="228600" rtl="0" algn="l">
              <a:lnSpc>
                <a:spcPct val="115000"/>
              </a:lnSpc>
              <a:spcBef>
                <a:spcPts val="0"/>
              </a:spcBef>
              <a:spcAft>
                <a:spcPts val="0"/>
              </a:spcAft>
              <a:buNone/>
            </a:pPr>
            <a:r>
              <a:rPr lang="es-MX" sz="2200">
                <a:solidFill>
                  <a:srgbClr val="191919"/>
                </a:solidFill>
                <a:latin typeface="Ubuntu Medium"/>
                <a:ea typeface="Ubuntu Medium"/>
                <a:cs typeface="Ubuntu Medium"/>
                <a:sym typeface="Ubuntu Medium"/>
              </a:rPr>
              <a:t>-Con un objetivo bien definido</a:t>
            </a:r>
            <a:endParaRPr sz="2200">
              <a:solidFill>
                <a:srgbClr val="191919"/>
              </a:solidFill>
              <a:latin typeface="Ubuntu Medium"/>
              <a:ea typeface="Ubuntu Medium"/>
              <a:cs typeface="Ubuntu Medium"/>
              <a:sym typeface="Ubuntu Medium"/>
            </a:endParaRPr>
          </a:p>
          <a:p>
            <a:pPr indent="0" lvl="0" marL="228600" rtl="0" algn="l">
              <a:lnSpc>
                <a:spcPct val="115000"/>
              </a:lnSpc>
              <a:spcBef>
                <a:spcPts val="1000"/>
              </a:spcBef>
              <a:spcAft>
                <a:spcPts val="0"/>
              </a:spcAft>
              <a:buNone/>
            </a:pPr>
            <a:r>
              <a:rPr lang="es-MX" sz="2200">
                <a:solidFill>
                  <a:srgbClr val="191919"/>
                </a:solidFill>
                <a:latin typeface="Ubuntu Medium"/>
                <a:ea typeface="Ubuntu Medium"/>
                <a:cs typeface="Ubuntu Medium"/>
                <a:sym typeface="Ubuntu Medium"/>
              </a:rPr>
              <a:t>-Con un Concepto creativo</a:t>
            </a:r>
            <a:endParaRPr sz="2200">
              <a:solidFill>
                <a:srgbClr val="191919"/>
              </a:solidFill>
              <a:latin typeface="Ubuntu Medium"/>
              <a:ea typeface="Ubuntu Medium"/>
              <a:cs typeface="Ubuntu Medium"/>
              <a:sym typeface="Ubuntu Medium"/>
            </a:endParaRPr>
          </a:p>
          <a:p>
            <a:pPr indent="0" lvl="0" marL="228600" rtl="0" algn="l">
              <a:lnSpc>
                <a:spcPct val="115000"/>
              </a:lnSpc>
              <a:spcBef>
                <a:spcPts val="1000"/>
              </a:spcBef>
              <a:spcAft>
                <a:spcPts val="0"/>
              </a:spcAft>
              <a:buNone/>
            </a:pPr>
            <a:r>
              <a:rPr lang="es-MX" sz="2200">
                <a:solidFill>
                  <a:srgbClr val="191919"/>
                </a:solidFill>
                <a:latin typeface="Ubuntu Medium"/>
                <a:ea typeface="Ubuntu Medium"/>
                <a:cs typeface="Ubuntu Medium"/>
                <a:sym typeface="Ubuntu Medium"/>
              </a:rPr>
              <a:t>-Con buenos insights </a:t>
            </a:r>
            <a:endParaRPr sz="2200">
              <a:solidFill>
                <a:srgbClr val="191919"/>
              </a:solidFill>
              <a:latin typeface="Ubuntu Medium"/>
              <a:ea typeface="Ubuntu Medium"/>
              <a:cs typeface="Ubuntu Medium"/>
              <a:sym typeface="Ubuntu Medium"/>
            </a:endParaRPr>
          </a:p>
          <a:p>
            <a:pPr indent="0" lvl="0" marL="228600" rtl="0" algn="l">
              <a:lnSpc>
                <a:spcPct val="115000"/>
              </a:lnSpc>
              <a:spcBef>
                <a:spcPts val="1000"/>
              </a:spcBef>
              <a:spcAft>
                <a:spcPts val="0"/>
              </a:spcAft>
              <a:buNone/>
            </a:pPr>
            <a:r>
              <a:rPr lang="es-MX" sz="2200">
                <a:solidFill>
                  <a:srgbClr val="191919"/>
                </a:solidFill>
                <a:latin typeface="Ubuntu Medium"/>
                <a:ea typeface="Ubuntu Medium"/>
                <a:cs typeface="Ubuntu Medium"/>
                <a:sym typeface="Ubuntu Medium"/>
              </a:rPr>
              <a:t>-Conocer al target</a:t>
            </a:r>
            <a:endParaRPr sz="2200">
              <a:solidFill>
                <a:srgbClr val="191919"/>
              </a:solidFill>
              <a:latin typeface="Ubuntu Medium"/>
              <a:ea typeface="Ubuntu Medium"/>
              <a:cs typeface="Ubuntu Medium"/>
              <a:sym typeface="Ubuntu Medium"/>
            </a:endParaRPr>
          </a:p>
          <a:p>
            <a:pPr indent="0" lvl="0" marL="228600" rtl="0" algn="l">
              <a:lnSpc>
                <a:spcPct val="115000"/>
              </a:lnSpc>
              <a:spcBef>
                <a:spcPts val="1000"/>
              </a:spcBef>
              <a:spcAft>
                <a:spcPts val="1600"/>
              </a:spcAft>
              <a:buNone/>
            </a:pPr>
            <a:r>
              <a:rPr lang="es-MX" sz="2200">
                <a:solidFill>
                  <a:srgbClr val="191919"/>
                </a:solidFill>
                <a:latin typeface="Ubuntu Medium"/>
                <a:ea typeface="Ubuntu Medium"/>
                <a:cs typeface="Ubuntu Medium"/>
                <a:sym typeface="Ubuntu Medium"/>
              </a:rPr>
              <a:t>-Con buenas bajadas en los diversos medios que se van a usar</a:t>
            </a:r>
            <a:endParaRPr sz="2200">
              <a:solidFill>
                <a:srgbClr val="191919"/>
              </a:solidFill>
              <a:latin typeface="Ubuntu Medium"/>
              <a:ea typeface="Ubuntu Medium"/>
              <a:cs typeface="Ubuntu Medium"/>
              <a:sym typeface="Ubuntu Medium"/>
            </a:endParaRPr>
          </a:p>
        </p:txBody>
      </p:sp>
      <p:pic>
        <p:nvPicPr>
          <p:cNvPr id="353" name="Google Shape;353;p51"/>
          <p:cNvPicPr preferRelativeResize="0"/>
          <p:nvPr/>
        </p:nvPicPr>
        <p:blipFill>
          <a:blip r:embed="rId3">
            <a:alphaModFix/>
          </a:blip>
          <a:stretch>
            <a:fillRect/>
          </a:stretch>
        </p:blipFill>
        <p:spPr>
          <a:xfrm>
            <a:off x="0" y="585237"/>
            <a:ext cx="4289625" cy="2252063"/>
          </a:xfrm>
          <a:prstGeom prst="rect">
            <a:avLst/>
          </a:prstGeom>
          <a:noFill/>
          <a:ln>
            <a:noFill/>
          </a:ln>
        </p:spPr>
      </p:pic>
      <p:pic>
        <p:nvPicPr>
          <p:cNvPr descr="Anuncio de Tradicionales Mundet &#10;Remake por proyecto escolar." id="354" name="Google Shape;354;p51" title="Anuncio Mundet Remake (Proyecto)">
            <a:hlinkClick r:id="rId4"/>
          </p:cNvPr>
          <p:cNvPicPr preferRelativeResize="0"/>
          <p:nvPr/>
        </p:nvPicPr>
        <p:blipFill>
          <a:blip r:embed="rId5">
            <a:alphaModFix/>
          </a:blip>
          <a:stretch>
            <a:fillRect/>
          </a:stretch>
        </p:blipFill>
        <p:spPr>
          <a:xfrm>
            <a:off x="0" y="3196101"/>
            <a:ext cx="4025650" cy="3019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gtEl>
                                        <p:attrNameLst>
                                          <p:attrName>style.visibility</p:attrName>
                                        </p:attrNameLst>
                                      </p:cBhvr>
                                      <p:to>
                                        <p:strVal val="visible"/>
                                      </p:to>
                                    </p:set>
                                    <p:animEffect filter="fade" transition="in">
                                      <p:cBhvr>
                                        <p:cTn dur="1000"/>
                                        <p:tgtEl>
                                          <p:spTgt spid="3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pic>
        <p:nvPicPr>
          <p:cNvPr id="359" name="Google Shape;359;p52"/>
          <p:cNvPicPr preferRelativeResize="0"/>
          <p:nvPr/>
        </p:nvPicPr>
        <p:blipFill rotWithShape="1">
          <a:blip r:embed="rId3">
            <a:alphaModFix/>
          </a:blip>
          <a:srcRect b="0" l="0" r="0" t="3956"/>
          <a:stretch/>
        </p:blipFill>
        <p:spPr>
          <a:xfrm>
            <a:off x="0" y="0"/>
            <a:ext cx="12192001" cy="6858000"/>
          </a:xfrm>
          <a:prstGeom prst="rect">
            <a:avLst/>
          </a:prstGeom>
          <a:noFill/>
          <a:ln>
            <a:noFill/>
          </a:ln>
        </p:spPr>
      </p:pic>
      <p:sp>
        <p:nvSpPr>
          <p:cNvPr id="360" name="Google Shape;360;p52"/>
          <p:cNvSpPr txBox="1"/>
          <p:nvPr/>
        </p:nvSpPr>
        <p:spPr>
          <a:xfrm>
            <a:off x="1422300" y="2967200"/>
            <a:ext cx="1769700" cy="8157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s-MX" sz="3700">
                <a:solidFill>
                  <a:srgbClr val="FFFFFF"/>
                </a:solidFill>
                <a:highlight>
                  <a:srgbClr val="000000"/>
                </a:highlight>
                <a:latin typeface="Roboto Medium"/>
                <a:ea typeface="Roboto Medium"/>
                <a:cs typeface="Roboto Medium"/>
                <a:sym typeface="Roboto Medium"/>
              </a:rPr>
              <a:t>Insight</a:t>
            </a:r>
            <a:endParaRPr i="1" sz="3700">
              <a:solidFill>
                <a:srgbClr val="000000"/>
              </a:solidFill>
              <a:highlight>
                <a:srgbClr val="FF00FF"/>
              </a:highlight>
              <a:latin typeface="Roboto Medium"/>
              <a:ea typeface="Roboto Medium"/>
              <a:cs typeface="Roboto Medium"/>
              <a:sym typeface="Roboto Medium"/>
            </a:endParaRPr>
          </a:p>
        </p:txBody>
      </p:sp>
      <p:sp>
        <p:nvSpPr>
          <p:cNvPr id="361" name="Google Shape;361;p52"/>
          <p:cNvSpPr txBox="1"/>
          <p:nvPr/>
        </p:nvSpPr>
        <p:spPr>
          <a:xfrm>
            <a:off x="4864000" y="2764000"/>
            <a:ext cx="2463900" cy="8157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s-MX" sz="3700">
                <a:solidFill>
                  <a:srgbClr val="FFFFFF"/>
                </a:solidFill>
                <a:highlight>
                  <a:srgbClr val="000000"/>
                </a:highlight>
                <a:latin typeface="Roboto Medium"/>
                <a:ea typeface="Roboto Medium"/>
                <a:cs typeface="Roboto Medium"/>
                <a:sym typeface="Roboto Medium"/>
              </a:rPr>
              <a:t>Concepto</a:t>
            </a:r>
            <a:endParaRPr i="1" sz="3700">
              <a:solidFill>
                <a:srgbClr val="000000"/>
              </a:solidFill>
              <a:highlight>
                <a:srgbClr val="FF00FF"/>
              </a:highlight>
              <a:latin typeface="Roboto Medium"/>
              <a:ea typeface="Roboto Medium"/>
              <a:cs typeface="Roboto Medium"/>
              <a:sym typeface="Roboto Medium"/>
            </a:endParaRPr>
          </a:p>
        </p:txBody>
      </p:sp>
      <p:sp>
        <p:nvSpPr>
          <p:cNvPr id="362" name="Google Shape;362;p52"/>
          <p:cNvSpPr txBox="1"/>
          <p:nvPr/>
        </p:nvSpPr>
        <p:spPr>
          <a:xfrm>
            <a:off x="8674000" y="3310100"/>
            <a:ext cx="2463900" cy="8157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s-MX" sz="3700">
                <a:solidFill>
                  <a:srgbClr val="FFFFFF"/>
                </a:solidFill>
                <a:highlight>
                  <a:srgbClr val="000000"/>
                </a:highlight>
                <a:latin typeface="Roboto Medium"/>
                <a:ea typeface="Roboto Medium"/>
                <a:cs typeface="Roboto Medium"/>
                <a:sym typeface="Roboto Medium"/>
              </a:rPr>
              <a:t>Idea(s)</a:t>
            </a:r>
            <a:endParaRPr i="1" sz="3700">
              <a:solidFill>
                <a:srgbClr val="000000"/>
              </a:solidFill>
              <a:highlight>
                <a:srgbClr val="FF00FF"/>
              </a:highlight>
              <a:latin typeface="Roboto Medium"/>
              <a:ea typeface="Roboto Medium"/>
              <a:cs typeface="Roboto Medium"/>
              <a:sym typeface="Roboto Medium"/>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366" name="Shape 366"/>
        <p:cNvGrpSpPr/>
        <p:nvPr/>
      </p:nvGrpSpPr>
      <p:grpSpPr>
        <a:xfrm>
          <a:off x="0" y="0"/>
          <a:ext cx="0" cy="0"/>
          <a:chOff x="0" y="0"/>
          <a:chExt cx="0" cy="0"/>
        </a:xfrm>
      </p:grpSpPr>
      <p:pic>
        <p:nvPicPr>
          <p:cNvPr id="367" name="Google Shape;367;p53"/>
          <p:cNvPicPr preferRelativeResize="0"/>
          <p:nvPr/>
        </p:nvPicPr>
        <p:blipFill>
          <a:blip r:embed="rId3">
            <a:alphaModFix/>
          </a:blip>
          <a:stretch>
            <a:fillRect/>
          </a:stretch>
        </p:blipFill>
        <p:spPr>
          <a:xfrm>
            <a:off x="5211856" y="0"/>
            <a:ext cx="6980160" cy="6857998"/>
          </a:xfrm>
          <a:prstGeom prst="rect">
            <a:avLst/>
          </a:prstGeom>
          <a:noFill/>
          <a:ln>
            <a:noFill/>
          </a:ln>
        </p:spPr>
      </p:pic>
      <p:sp>
        <p:nvSpPr>
          <p:cNvPr id="368" name="Google Shape;368;p53"/>
          <p:cNvSpPr txBox="1"/>
          <p:nvPr/>
        </p:nvSpPr>
        <p:spPr>
          <a:xfrm>
            <a:off x="508000" y="2628600"/>
            <a:ext cx="4914900" cy="1600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t/>
            </a:r>
            <a:endParaRPr b="1" sz="4400">
              <a:solidFill>
                <a:srgbClr val="FFFFFF"/>
              </a:solidFill>
              <a:latin typeface="Roboto"/>
              <a:ea typeface="Roboto"/>
              <a:cs typeface="Roboto"/>
              <a:sym typeface="Roboto"/>
            </a:endParaRPr>
          </a:p>
          <a:p>
            <a:pPr indent="0" lvl="0" marL="0" rtl="0" algn="l">
              <a:spcBef>
                <a:spcPts val="0"/>
              </a:spcBef>
              <a:spcAft>
                <a:spcPts val="0"/>
              </a:spcAft>
              <a:buNone/>
            </a:pPr>
            <a:r>
              <a:rPr b="1" lang="es-MX" sz="4400">
                <a:solidFill>
                  <a:srgbClr val="FFFFFF"/>
                </a:solidFill>
                <a:latin typeface="Roboto"/>
                <a:ea typeface="Roboto"/>
                <a:cs typeface="Roboto"/>
                <a:sym typeface="Roboto"/>
              </a:rPr>
              <a:t>El insight</a:t>
            </a:r>
            <a:endParaRPr b="1" sz="4400">
              <a:solidFill>
                <a:srgbClr val="FFFFFF"/>
              </a:solidFill>
              <a:latin typeface="Roboto"/>
              <a:ea typeface="Roboto"/>
              <a:cs typeface="Roboto"/>
              <a:sym typeface="Robot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72" name="Shape 372"/>
        <p:cNvGrpSpPr/>
        <p:nvPr/>
      </p:nvGrpSpPr>
      <p:grpSpPr>
        <a:xfrm>
          <a:off x="0" y="0"/>
          <a:ext cx="0" cy="0"/>
          <a:chOff x="0" y="0"/>
          <a:chExt cx="0" cy="0"/>
        </a:xfrm>
      </p:grpSpPr>
      <p:pic>
        <p:nvPicPr>
          <p:cNvPr id="373" name="Google Shape;373;p54"/>
          <p:cNvPicPr preferRelativeResize="0"/>
          <p:nvPr/>
        </p:nvPicPr>
        <p:blipFill rotWithShape="1">
          <a:blip r:embed="rId3">
            <a:alphaModFix/>
          </a:blip>
          <a:srcRect b="13706" l="0" r="26664" t="12958"/>
          <a:stretch/>
        </p:blipFill>
        <p:spPr>
          <a:xfrm>
            <a:off x="0" y="0"/>
            <a:ext cx="12192000" cy="6858000"/>
          </a:xfrm>
          <a:prstGeom prst="rect">
            <a:avLst/>
          </a:prstGeom>
          <a:noFill/>
          <a:ln>
            <a:noFill/>
          </a:ln>
        </p:spPr>
      </p:pic>
      <p:sp>
        <p:nvSpPr>
          <p:cNvPr id="374" name="Google Shape;374;p54"/>
          <p:cNvSpPr txBox="1"/>
          <p:nvPr/>
        </p:nvSpPr>
        <p:spPr>
          <a:xfrm>
            <a:off x="1003200" y="1819000"/>
            <a:ext cx="10185600" cy="3016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s-MX" sz="1600">
                <a:solidFill>
                  <a:schemeClr val="lt1"/>
                </a:solidFill>
                <a:latin typeface="Roboto Medium"/>
                <a:ea typeface="Roboto Medium"/>
                <a:cs typeface="Roboto Medium"/>
                <a:sym typeface="Roboto Medium"/>
              </a:rPr>
              <a:t>Concepto</a:t>
            </a:r>
            <a:endParaRPr i="1" sz="1600">
              <a:solidFill>
                <a:schemeClr val="lt1"/>
              </a:solidFill>
              <a:latin typeface="Roboto Medium"/>
              <a:ea typeface="Roboto Medium"/>
              <a:cs typeface="Roboto Medium"/>
              <a:sym typeface="Roboto Medium"/>
            </a:endParaRPr>
          </a:p>
          <a:p>
            <a:pPr indent="0" lvl="0" marL="0" rtl="0" algn="l">
              <a:spcBef>
                <a:spcPts val="0"/>
              </a:spcBef>
              <a:spcAft>
                <a:spcPts val="0"/>
              </a:spcAft>
              <a:buNone/>
            </a:pPr>
            <a:r>
              <a:t/>
            </a:r>
            <a:endParaRPr i="1" sz="1600">
              <a:solidFill>
                <a:schemeClr val="lt1"/>
              </a:solidFill>
              <a:latin typeface="Roboto Medium"/>
              <a:ea typeface="Roboto Medium"/>
              <a:cs typeface="Roboto Medium"/>
              <a:sym typeface="Roboto Medium"/>
            </a:endParaRPr>
          </a:p>
          <a:p>
            <a:pPr indent="0" lvl="0" marL="0" rtl="0" algn="l">
              <a:spcBef>
                <a:spcPts val="0"/>
              </a:spcBef>
              <a:spcAft>
                <a:spcPts val="0"/>
              </a:spcAft>
              <a:buClr>
                <a:schemeClr val="dk1"/>
              </a:buClr>
              <a:buSzPts val="1500"/>
              <a:buFont typeface="Arial"/>
              <a:buNone/>
            </a:pPr>
            <a:r>
              <a:t/>
            </a:r>
            <a:endParaRPr i="1" sz="1600">
              <a:solidFill>
                <a:schemeClr val="lt1"/>
              </a:solidFill>
              <a:latin typeface="Roboto Medium"/>
              <a:ea typeface="Roboto Medium"/>
              <a:cs typeface="Roboto Medium"/>
              <a:sym typeface="Roboto Medium"/>
            </a:endParaRPr>
          </a:p>
          <a:p>
            <a:pPr indent="0" lvl="0" marL="0" rtl="0" algn="l">
              <a:spcBef>
                <a:spcPts val="0"/>
              </a:spcBef>
              <a:spcAft>
                <a:spcPts val="0"/>
              </a:spcAft>
              <a:buNone/>
            </a:pPr>
            <a:r>
              <a:rPr lang="es-MX" sz="4400">
                <a:solidFill>
                  <a:schemeClr val="lt1"/>
                </a:solidFill>
                <a:latin typeface="Roboto Medium"/>
                <a:ea typeface="Roboto Medium"/>
                <a:cs typeface="Roboto Medium"/>
                <a:sym typeface="Roboto Medium"/>
              </a:rPr>
              <a:t>Una </a:t>
            </a:r>
            <a:r>
              <a:rPr lang="es-MX" sz="4400">
                <a:solidFill>
                  <a:schemeClr val="dk1"/>
                </a:solidFill>
                <a:highlight>
                  <a:srgbClr val="FFFF00"/>
                </a:highlight>
                <a:latin typeface="Roboto Medium"/>
                <a:ea typeface="Roboto Medium"/>
                <a:cs typeface="Roboto Medium"/>
                <a:sym typeface="Roboto Medium"/>
              </a:rPr>
              <a:t>observación</a:t>
            </a:r>
            <a:r>
              <a:rPr lang="es-MX" sz="4400">
                <a:solidFill>
                  <a:schemeClr val="lt1"/>
                </a:solidFill>
                <a:latin typeface="Roboto Medium"/>
                <a:ea typeface="Roboto Medium"/>
                <a:cs typeface="Roboto Medium"/>
                <a:sym typeface="Roboto Medium"/>
              </a:rPr>
              <a:t> </a:t>
            </a:r>
            <a:endParaRPr sz="4400">
              <a:solidFill>
                <a:schemeClr val="lt1"/>
              </a:solidFill>
              <a:latin typeface="Roboto Medium"/>
              <a:ea typeface="Roboto Medium"/>
              <a:cs typeface="Roboto Medium"/>
              <a:sym typeface="Roboto Medium"/>
            </a:endParaRPr>
          </a:p>
          <a:p>
            <a:pPr indent="0" lvl="0" marL="0" rtl="0" algn="l">
              <a:spcBef>
                <a:spcPts val="0"/>
              </a:spcBef>
              <a:spcAft>
                <a:spcPts val="0"/>
              </a:spcAft>
              <a:buNone/>
            </a:pPr>
            <a:r>
              <a:rPr lang="es-MX" sz="4400">
                <a:solidFill>
                  <a:schemeClr val="lt1"/>
                </a:solidFill>
                <a:latin typeface="Roboto Medium"/>
                <a:ea typeface="Roboto Medium"/>
                <a:cs typeface="Roboto Medium"/>
                <a:sym typeface="Roboto Medium"/>
              </a:rPr>
              <a:t>que tiene el </a:t>
            </a:r>
            <a:r>
              <a:rPr lang="es-MX" sz="4400">
                <a:solidFill>
                  <a:schemeClr val="dk1"/>
                </a:solidFill>
                <a:highlight>
                  <a:srgbClr val="FFFF00"/>
                </a:highlight>
                <a:latin typeface="Roboto Medium"/>
                <a:ea typeface="Roboto Medium"/>
                <a:cs typeface="Roboto Medium"/>
                <a:sym typeface="Roboto Medium"/>
              </a:rPr>
              <a:t>potencial</a:t>
            </a:r>
            <a:r>
              <a:rPr lang="es-MX" sz="4400">
                <a:solidFill>
                  <a:schemeClr val="lt1"/>
                </a:solidFill>
                <a:latin typeface="Roboto Medium"/>
                <a:ea typeface="Roboto Medium"/>
                <a:cs typeface="Roboto Medium"/>
                <a:sym typeface="Roboto Medium"/>
              </a:rPr>
              <a:t> </a:t>
            </a:r>
            <a:endParaRPr sz="4400">
              <a:solidFill>
                <a:schemeClr val="lt1"/>
              </a:solidFill>
              <a:latin typeface="Roboto Medium"/>
              <a:ea typeface="Roboto Medium"/>
              <a:cs typeface="Roboto Medium"/>
              <a:sym typeface="Roboto Medium"/>
            </a:endParaRPr>
          </a:p>
          <a:p>
            <a:pPr indent="0" lvl="0" marL="0" rtl="0" algn="l">
              <a:spcBef>
                <a:spcPts val="0"/>
              </a:spcBef>
              <a:spcAft>
                <a:spcPts val="0"/>
              </a:spcAft>
              <a:buNone/>
            </a:pPr>
            <a:r>
              <a:rPr lang="es-MX" sz="4400">
                <a:solidFill>
                  <a:schemeClr val="lt1"/>
                </a:solidFill>
                <a:latin typeface="Roboto Medium"/>
                <a:ea typeface="Roboto Medium"/>
                <a:cs typeface="Roboto Medium"/>
                <a:sym typeface="Roboto Medium"/>
              </a:rPr>
              <a:t>de convertirse en </a:t>
            </a:r>
            <a:r>
              <a:rPr lang="es-MX" sz="4400">
                <a:solidFill>
                  <a:schemeClr val="dk1"/>
                </a:solidFill>
                <a:highlight>
                  <a:srgbClr val="FFFF00"/>
                </a:highlight>
                <a:latin typeface="Roboto Medium"/>
                <a:ea typeface="Roboto Medium"/>
                <a:cs typeface="Roboto Medium"/>
                <a:sym typeface="Roboto Medium"/>
              </a:rPr>
              <a:t>verdad universal</a:t>
            </a:r>
            <a:r>
              <a:rPr lang="es-MX" sz="4400">
                <a:solidFill>
                  <a:schemeClr val="lt1"/>
                </a:solidFill>
                <a:latin typeface="Roboto Medium"/>
                <a:ea typeface="Roboto Medium"/>
                <a:cs typeface="Roboto Medium"/>
                <a:sym typeface="Roboto Medium"/>
              </a:rPr>
              <a:t>.</a:t>
            </a:r>
            <a:endParaRPr sz="4400">
              <a:solidFill>
                <a:schemeClr val="lt1"/>
              </a:solidFill>
              <a:latin typeface="Roboto Medium"/>
              <a:ea typeface="Roboto Medium"/>
              <a:cs typeface="Roboto Medium"/>
              <a:sym typeface="Roboto Medium"/>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pic>
        <p:nvPicPr>
          <p:cNvPr id="379" name="Google Shape;379;p55"/>
          <p:cNvPicPr preferRelativeResize="0"/>
          <p:nvPr/>
        </p:nvPicPr>
        <p:blipFill rotWithShape="1">
          <a:blip r:embed="rId3">
            <a:alphaModFix/>
          </a:blip>
          <a:srcRect b="26999" l="0" r="0" t="5501"/>
          <a:stretch/>
        </p:blipFill>
        <p:spPr>
          <a:xfrm>
            <a:off x="0" y="0"/>
            <a:ext cx="12192000" cy="6858000"/>
          </a:xfrm>
          <a:prstGeom prst="rect">
            <a:avLst/>
          </a:prstGeom>
          <a:noFill/>
          <a:ln>
            <a:noFill/>
          </a:ln>
        </p:spPr>
      </p:pic>
      <p:sp>
        <p:nvSpPr>
          <p:cNvPr id="380" name="Google Shape;380;p55"/>
          <p:cNvSpPr txBox="1"/>
          <p:nvPr/>
        </p:nvSpPr>
        <p:spPr>
          <a:xfrm>
            <a:off x="469800" y="2967200"/>
            <a:ext cx="4610400" cy="815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s-MX" sz="3700">
                <a:solidFill>
                  <a:schemeClr val="lt1"/>
                </a:solidFill>
                <a:highlight>
                  <a:schemeClr val="dk1"/>
                </a:highlight>
                <a:latin typeface="Roboto Medium"/>
                <a:ea typeface="Roboto Medium"/>
                <a:cs typeface="Roboto Medium"/>
                <a:sym typeface="Roboto Medium"/>
              </a:rPr>
              <a:t>¿Qué observamos? </a:t>
            </a:r>
            <a:endParaRPr i="1" sz="3700">
              <a:solidFill>
                <a:schemeClr val="dk1"/>
              </a:solidFill>
              <a:highlight>
                <a:srgbClr val="FF00FF"/>
              </a:highlight>
              <a:latin typeface="Roboto Medium"/>
              <a:ea typeface="Roboto Medium"/>
              <a:cs typeface="Roboto Medium"/>
              <a:sym typeface="Roboto Medium"/>
            </a:endParaRPr>
          </a:p>
        </p:txBody>
      </p:sp>
      <p:sp>
        <p:nvSpPr>
          <p:cNvPr id="381" name="Google Shape;381;p55"/>
          <p:cNvSpPr txBox="1"/>
          <p:nvPr/>
        </p:nvSpPr>
        <p:spPr>
          <a:xfrm>
            <a:off x="6667400" y="1243200"/>
            <a:ext cx="4610400" cy="4233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s-MX" sz="3700">
                <a:solidFill>
                  <a:schemeClr val="lt1"/>
                </a:solidFill>
                <a:highlight>
                  <a:schemeClr val="dk1"/>
                </a:highlight>
                <a:latin typeface="Roboto Medium"/>
                <a:ea typeface="Roboto Medium"/>
                <a:cs typeface="Roboto Medium"/>
                <a:sym typeface="Roboto Medium"/>
              </a:rPr>
              <a:t>Comportamientos</a:t>
            </a:r>
            <a:endParaRPr sz="3700">
              <a:solidFill>
                <a:schemeClr val="lt1"/>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rPr lang="es-MX" sz="3700">
                <a:solidFill>
                  <a:schemeClr val="lt1"/>
                </a:solidFill>
                <a:highlight>
                  <a:schemeClr val="dk1"/>
                </a:highlight>
                <a:latin typeface="Roboto Medium"/>
                <a:ea typeface="Roboto Medium"/>
                <a:cs typeface="Roboto Medium"/>
                <a:sym typeface="Roboto Medium"/>
              </a:rPr>
              <a:t>Conductas</a:t>
            </a:r>
            <a:endParaRPr sz="3700">
              <a:solidFill>
                <a:schemeClr val="lt1"/>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rPr lang="es-MX" sz="3700">
                <a:solidFill>
                  <a:schemeClr val="lt1"/>
                </a:solidFill>
                <a:highlight>
                  <a:schemeClr val="dk1"/>
                </a:highlight>
                <a:latin typeface="Roboto Medium"/>
                <a:ea typeface="Roboto Medium"/>
                <a:cs typeface="Roboto Medium"/>
                <a:sym typeface="Roboto Medium"/>
              </a:rPr>
              <a:t>Emociones</a:t>
            </a:r>
            <a:endParaRPr sz="3700">
              <a:solidFill>
                <a:schemeClr val="lt1"/>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rPr lang="es-MX" sz="3700">
                <a:solidFill>
                  <a:schemeClr val="lt1"/>
                </a:solidFill>
                <a:highlight>
                  <a:schemeClr val="dk1"/>
                </a:highlight>
                <a:latin typeface="Roboto Medium"/>
                <a:ea typeface="Roboto Medium"/>
                <a:cs typeface="Roboto Medium"/>
                <a:sym typeface="Roboto Medium"/>
              </a:rPr>
              <a:t>Manifestaciones</a:t>
            </a:r>
            <a:endParaRPr sz="3700">
              <a:solidFill>
                <a:schemeClr val="lt1"/>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rPr lang="es-MX" sz="3700">
                <a:solidFill>
                  <a:schemeClr val="lt1"/>
                </a:solidFill>
                <a:highlight>
                  <a:schemeClr val="dk1"/>
                </a:highlight>
                <a:latin typeface="Roboto Medium"/>
                <a:ea typeface="Roboto Medium"/>
                <a:cs typeface="Roboto Medium"/>
                <a:sym typeface="Roboto Medium"/>
              </a:rPr>
              <a:t>Acciones</a:t>
            </a:r>
            <a:endParaRPr sz="3700">
              <a:solidFill>
                <a:schemeClr val="lt1"/>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t/>
            </a:r>
            <a:endParaRPr sz="3700">
              <a:solidFill>
                <a:schemeClr val="lt1"/>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rPr lang="es-MX" sz="3700">
                <a:solidFill>
                  <a:schemeClr val="lt1"/>
                </a:solidFill>
                <a:highlight>
                  <a:schemeClr val="dk1"/>
                </a:highlight>
                <a:latin typeface="Roboto Medium"/>
                <a:ea typeface="Roboto Medium"/>
                <a:cs typeface="Roboto Medium"/>
                <a:sym typeface="Roboto Medium"/>
              </a:rPr>
              <a:t>ETC x10000</a:t>
            </a:r>
            <a:endParaRPr sz="3700">
              <a:solidFill>
                <a:schemeClr val="lt1"/>
              </a:solidFill>
              <a:highlight>
                <a:schemeClr val="dk1"/>
              </a:highlight>
              <a:latin typeface="Roboto Medium"/>
              <a:ea typeface="Roboto Medium"/>
              <a:cs typeface="Roboto Medium"/>
              <a:sym typeface="Roboto Medium"/>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pic>
        <p:nvPicPr>
          <p:cNvPr id="386" name="Google Shape;386;p56"/>
          <p:cNvPicPr preferRelativeResize="0"/>
          <p:nvPr/>
        </p:nvPicPr>
        <p:blipFill rotWithShape="1">
          <a:blip r:embed="rId3">
            <a:alphaModFix/>
          </a:blip>
          <a:srcRect b="0" l="3520" r="7591" t="0"/>
          <a:stretch/>
        </p:blipFill>
        <p:spPr>
          <a:xfrm>
            <a:off x="0" y="0"/>
            <a:ext cx="12192000" cy="6858000"/>
          </a:xfrm>
          <a:prstGeom prst="rect">
            <a:avLst/>
          </a:prstGeom>
          <a:noFill/>
          <a:ln>
            <a:noFill/>
          </a:ln>
        </p:spPr>
      </p:pic>
      <p:sp>
        <p:nvSpPr>
          <p:cNvPr id="387" name="Google Shape;387;p56"/>
          <p:cNvSpPr txBox="1"/>
          <p:nvPr/>
        </p:nvSpPr>
        <p:spPr>
          <a:xfrm>
            <a:off x="469800" y="2967200"/>
            <a:ext cx="10909500" cy="14775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s-MX" sz="4000">
                <a:solidFill>
                  <a:schemeClr val="lt1"/>
                </a:solidFill>
                <a:highlight>
                  <a:schemeClr val="dk1"/>
                </a:highlight>
                <a:latin typeface="Roboto Medium"/>
                <a:ea typeface="Roboto Medium"/>
                <a:cs typeface="Roboto Medium"/>
                <a:sym typeface="Roboto Medium"/>
              </a:rPr>
              <a:t>La parte del </a:t>
            </a:r>
            <a:r>
              <a:rPr lang="es-MX" sz="4000">
                <a:solidFill>
                  <a:schemeClr val="dk1"/>
                </a:solidFill>
                <a:highlight>
                  <a:srgbClr val="FF00FF"/>
                </a:highlight>
                <a:latin typeface="Roboto Medium"/>
                <a:ea typeface="Roboto Medium"/>
                <a:cs typeface="Roboto Medium"/>
                <a:sym typeface="Roboto Medium"/>
              </a:rPr>
              <a:t>potencial</a:t>
            </a:r>
            <a:r>
              <a:rPr lang="es-MX" sz="4000">
                <a:solidFill>
                  <a:schemeClr val="lt1"/>
                </a:solidFill>
                <a:highlight>
                  <a:schemeClr val="dk1"/>
                </a:highlight>
                <a:latin typeface="Roboto Medium"/>
                <a:ea typeface="Roboto Medium"/>
                <a:cs typeface="Roboto Medium"/>
                <a:sym typeface="Roboto Medium"/>
              </a:rPr>
              <a:t> tiene que ver con la frecuencia y amplitud en que ocurre ese algo</a:t>
            </a:r>
            <a:endParaRPr sz="4000">
              <a:solidFill>
                <a:schemeClr val="lt1"/>
              </a:solidFill>
              <a:highlight>
                <a:schemeClr val="dk1"/>
              </a:highlight>
              <a:latin typeface="Roboto Medium"/>
              <a:ea typeface="Roboto Medium"/>
              <a:cs typeface="Roboto Medium"/>
              <a:sym typeface="Roboto Medium"/>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91" name="Shape 391"/>
        <p:cNvGrpSpPr/>
        <p:nvPr/>
      </p:nvGrpSpPr>
      <p:grpSpPr>
        <a:xfrm>
          <a:off x="0" y="0"/>
          <a:ext cx="0" cy="0"/>
          <a:chOff x="0" y="0"/>
          <a:chExt cx="0" cy="0"/>
        </a:xfrm>
      </p:grpSpPr>
      <p:pic>
        <p:nvPicPr>
          <p:cNvPr id="392" name="Google Shape;392;p57"/>
          <p:cNvPicPr preferRelativeResize="0"/>
          <p:nvPr/>
        </p:nvPicPr>
        <p:blipFill>
          <a:blip r:embed="rId3">
            <a:alphaModFix/>
          </a:blip>
          <a:stretch>
            <a:fillRect/>
          </a:stretch>
        </p:blipFill>
        <p:spPr>
          <a:xfrm>
            <a:off x="0" y="0"/>
            <a:ext cx="12192000" cy="6858000"/>
          </a:xfrm>
          <a:prstGeom prst="rect">
            <a:avLst/>
          </a:prstGeom>
          <a:noFill/>
          <a:ln>
            <a:noFill/>
          </a:ln>
        </p:spPr>
      </p:pic>
      <p:sp>
        <p:nvSpPr>
          <p:cNvPr id="393" name="Google Shape;393;p57"/>
          <p:cNvSpPr txBox="1"/>
          <p:nvPr/>
        </p:nvSpPr>
        <p:spPr>
          <a:xfrm>
            <a:off x="1301600" y="1151000"/>
            <a:ext cx="9588900" cy="45561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t/>
            </a:r>
            <a:endParaRPr sz="4000">
              <a:solidFill>
                <a:schemeClr val="lt1"/>
              </a:solidFill>
              <a:highlight>
                <a:srgbClr val="3C78D8"/>
              </a:highlight>
              <a:latin typeface="Roboto Medium"/>
              <a:ea typeface="Roboto Medium"/>
              <a:cs typeface="Roboto Medium"/>
              <a:sym typeface="Roboto Medium"/>
            </a:endParaRPr>
          </a:p>
          <a:p>
            <a:pPr indent="0" lvl="0" marL="0" rtl="0" algn="l">
              <a:spcBef>
                <a:spcPts val="0"/>
              </a:spcBef>
              <a:spcAft>
                <a:spcPts val="0"/>
              </a:spcAft>
              <a:buNone/>
            </a:pPr>
            <a:r>
              <a:rPr lang="es-MX" sz="4000">
                <a:solidFill>
                  <a:schemeClr val="dk1"/>
                </a:solidFill>
                <a:highlight>
                  <a:srgbClr val="BDC1C6"/>
                </a:highlight>
                <a:latin typeface="Roboto Medium"/>
                <a:ea typeface="Roboto Medium"/>
                <a:cs typeface="Roboto Medium"/>
                <a:sym typeface="Roboto Medium"/>
              </a:rPr>
              <a:t>La universalidad es solo un sinónimo</a:t>
            </a:r>
            <a:endParaRPr sz="4000">
              <a:solidFill>
                <a:schemeClr val="dk1"/>
              </a:solidFill>
              <a:highlight>
                <a:srgbClr val="BDC1C6"/>
              </a:highlight>
              <a:latin typeface="Roboto Medium"/>
              <a:ea typeface="Roboto Medium"/>
              <a:cs typeface="Roboto Medium"/>
              <a:sym typeface="Roboto Medium"/>
            </a:endParaRPr>
          </a:p>
          <a:p>
            <a:pPr indent="0" lvl="0" marL="0" rtl="0" algn="l">
              <a:spcBef>
                <a:spcPts val="0"/>
              </a:spcBef>
              <a:spcAft>
                <a:spcPts val="0"/>
              </a:spcAft>
              <a:buNone/>
            </a:pPr>
            <a:r>
              <a:rPr lang="es-MX" sz="4000">
                <a:solidFill>
                  <a:schemeClr val="dk1"/>
                </a:solidFill>
                <a:highlight>
                  <a:srgbClr val="BDC1C6"/>
                </a:highlight>
                <a:latin typeface="Roboto Medium"/>
                <a:ea typeface="Roboto Medium"/>
                <a:cs typeface="Roboto Medium"/>
                <a:sym typeface="Roboto Medium"/>
              </a:rPr>
              <a:t>de personalización.</a:t>
            </a:r>
            <a:endParaRPr sz="4000">
              <a:solidFill>
                <a:schemeClr val="dk1"/>
              </a:solidFill>
              <a:highlight>
                <a:srgbClr val="BDC1C6"/>
              </a:highlight>
              <a:latin typeface="Roboto Medium"/>
              <a:ea typeface="Roboto Medium"/>
              <a:cs typeface="Roboto Medium"/>
              <a:sym typeface="Roboto Medium"/>
            </a:endParaRPr>
          </a:p>
          <a:p>
            <a:pPr indent="0" lvl="0" marL="0" rtl="0" algn="l">
              <a:spcBef>
                <a:spcPts val="0"/>
              </a:spcBef>
              <a:spcAft>
                <a:spcPts val="0"/>
              </a:spcAft>
              <a:buNone/>
            </a:pPr>
            <a:r>
              <a:t/>
            </a:r>
            <a:endParaRPr sz="4000">
              <a:solidFill>
                <a:schemeClr val="dk1"/>
              </a:solidFill>
              <a:highlight>
                <a:srgbClr val="BDC1C6"/>
              </a:highlight>
              <a:latin typeface="Roboto Medium"/>
              <a:ea typeface="Roboto Medium"/>
              <a:cs typeface="Roboto Medium"/>
              <a:sym typeface="Roboto Medium"/>
            </a:endParaRPr>
          </a:p>
          <a:p>
            <a:pPr indent="0" lvl="0" marL="0" rtl="0" algn="l">
              <a:spcBef>
                <a:spcPts val="0"/>
              </a:spcBef>
              <a:spcAft>
                <a:spcPts val="0"/>
              </a:spcAft>
              <a:buNone/>
            </a:pPr>
            <a:r>
              <a:rPr lang="es-MX" sz="4000">
                <a:solidFill>
                  <a:schemeClr val="dk1"/>
                </a:solidFill>
                <a:highlight>
                  <a:srgbClr val="BDC1C6"/>
                </a:highlight>
                <a:latin typeface="Roboto Medium"/>
                <a:ea typeface="Roboto Medium"/>
                <a:cs typeface="Roboto Medium"/>
                <a:sym typeface="Roboto Medium"/>
              </a:rPr>
              <a:t>Esa verdad es universal pero para un grupo de personas, a.k.a. AUDIENCIAS</a:t>
            </a:r>
            <a:r>
              <a:rPr lang="es-MX" sz="4000">
                <a:solidFill>
                  <a:schemeClr val="lt1"/>
                </a:solidFill>
                <a:highlight>
                  <a:schemeClr val="dk1"/>
                </a:highlight>
                <a:latin typeface="Roboto Medium"/>
                <a:ea typeface="Roboto Medium"/>
                <a:cs typeface="Roboto Medium"/>
                <a:sym typeface="Roboto Medium"/>
              </a:rPr>
              <a:t>.</a:t>
            </a:r>
            <a:endParaRPr sz="4000">
              <a:solidFill>
                <a:schemeClr val="lt1"/>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t/>
            </a:r>
            <a:endParaRPr sz="4000">
              <a:solidFill>
                <a:schemeClr val="lt1"/>
              </a:solidFill>
              <a:highlight>
                <a:schemeClr val="dk1"/>
              </a:highlight>
              <a:latin typeface="Roboto Medium"/>
              <a:ea typeface="Roboto Medium"/>
              <a:cs typeface="Roboto Medium"/>
              <a:sym typeface="Roboto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D85C6"/>
        </a:solidFill>
      </p:bgPr>
    </p:bg>
    <p:spTree>
      <p:nvGrpSpPr>
        <p:cNvPr id="136" name="Shape 136"/>
        <p:cNvGrpSpPr/>
        <p:nvPr/>
      </p:nvGrpSpPr>
      <p:grpSpPr>
        <a:xfrm>
          <a:off x="0" y="0"/>
          <a:ext cx="0" cy="0"/>
          <a:chOff x="0" y="0"/>
          <a:chExt cx="0" cy="0"/>
        </a:xfrm>
      </p:grpSpPr>
      <p:pic>
        <p:nvPicPr>
          <p:cNvPr id="137" name="Google Shape;137;p22"/>
          <p:cNvPicPr preferRelativeResize="0"/>
          <p:nvPr/>
        </p:nvPicPr>
        <p:blipFill>
          <a:blip r:embed="rId3">
            <a:alphaModFix/>
          </a:blip>
          <a:stretch>
            <a:fillRect/>
          </a:stretch>
        </p:blipFill>
        <p:spPr>
          <a:xfrm>
            <a:off x="3524250" y="0"/>
            <a:ext cx="5143500" cy="6858001"/>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pic>
        <p:nvPicPr>
          <p:cNvPr id="398" name="Google Shape;398;p58"/>
          <p:cNvPicPr preferRelativeResize="0"/>
          <p:nvPr/>
        </p:nvPicPr>
        <p:blipFill rotWithShape="1">
          <a:blip r:embed="rId3">
            <a:alphaModFix/>
          </a:blip>
          <a:srcRect b="28915" l="0" r="0" t="8155"/>
          <a:stretch/>
        </p:blipFill>
        <p:spPr>
          <a:xfrm>
            <a:off x="0" y="0"/>
            <a:ext cx="12192001" cy="6858000"/>
          </a:xfrm>
          <a:prstGeom prst="rect">
            <a:avLst/>
          </a:prstGeom>
          <a:noFill/>
          <a:ln>
            <a:noFill/>
          </a:ln>
        </p:spPr>
      </p:pic>
      <p:sp>
        <p:nvSpPr>
          <p:cNvPr id="399" name="Google Shape;399;p58"/>
          <p:cNvSpPr txBox="1"/>
          <p:nvPr/>
        </p:nvSpPr>
        <p:spPr>
          <a:xfrm>
            <a:off x="107800" y="2967200"/>
            <a:ext cx="11976300" cy="1600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s-MX" sz="4400">
                <a:solidFill>
                  <a:schemeClr val="dk1"/>
                </a:solidFill>
                <a:highlight>
                  <a:srgbClr val="FFFF00"/>
                </a:highlight>
                <a:latin typeface="Roboto Medium"/>
                <a:ea typeface="Roboto Medium"/>
                <a:cs typeface="Roboto Medium"/>
                <a:sym typeface="Roboto Medium"/>
              </a:rPr>
              <a:t>Comportamiento que un grupo de personas avalan bajo ciertas condiciones.</a:t>
            </a:r>
            <a:endParaRPr sz="4400">
              <a:solidFill>
                <a:schemeClr val="lt1"/>
              </a:solidFill>
              <a:latin typeface="Roboto Medium"/>
              <a:ea typeface="Roboto Medium"/>
              <a:cs typeface="Roboto Medium"/>
              <a:sym typeface="Roboto Medium"/>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03" name="Shape 403"/>
        <p:cNvGrpSpPr/>
        <p:nvPr/>
      </p:nvGrpSpPr>
      <p:grpSpPr>
        <a:xfrm>
          <a:off x="0" y="0"/>
          <a:ext cx="0" cy="0"/>
          <a:chOff x="0" y="0"/>
          <a:chExt cx="0" cy="0"/>
        </a:xfrm>
      </p:grpSpPr>
      <p:pic>
        <p:nvPicPr>
          <p:cNvPr id="404" name="Google Shape;404;p59"/>
          <p:cNvPicPr preferRelativeResize="0"/>
          <p:nvPr/>
        </p:nvPicPr>
        <p:blipFill rotWithShape="1">
          <a:blip r:embed="rId3">
            <a:alphaModFix amt="39000"/>
          </a:blip>
          <a:srcRect b="11059" l="0" r="0" t="14011"/>
          <a:stretch/>
        </p:blipFill>
        <p:spPr>
          <a:xfrm>
            <a:off x="0" y="-10"/>
            <a:ext cx="12192000" cy="6858011"/>
          </a:xfrm>
          <a:prstGeom prst="rect">
            <a:avLst/>
          </a:prstGeom>
          <a:noFill/>
          <a:ln>
            <a:noFill/>
          </a:ln>
        </p:spPr>
      </p:pic>
      <p:sp>
        <p:nvSpPr>
          <p:cNvPr id="405" name="Google Shape;405;p59"/>
          <p:cNvSpPr txBox="1"/>
          <p:nvPr/>
        </p:nvSpPr>
        <p:spPr>
          <a:xfrm>
            <a:off x="330233" y="2632400"/>
            <a:ext cx="5067300" cy="1954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s-MX" sz="3700">
                <a:solidFill>
                  <a:schemeClr val="dk1"/>
                </a:solidFill>
                <a:highlight>
                  <a:schemeClr val="lt1"/>
                </a:highlight>
                <a:latin typeface="Roboto"/>
                <a:ea typeface="Roboto"/>
                <a:cs typeface="Roboto"/>
                <a:sym typeface="Roboto"/>
              </a:rPr>
              <a:t>CUANDO TIENES HAMBRE TE SALES </a:t>
            </a:r>
            <a:endParaRPr b="1" sz="3700">
              <a:solidFill>
                <a:schemeClr val="dk1"/>
              </a:solidFill>
              <a:highlight>
                <a:schemeClr val="lt1"/>
              </a:highlight>
              <a:latin typeface="Roboto"/>
              <a:ea typeface="Roboto"/>
              <a:cs typeface="Roboto"/>
              <a:sym typeface="Roboto"/>
            </a:endParaRPr>
          </a:p>
          <a:p>
            <a:pPr indent="0" lvl="0" marL="0" rtl="0" algn="ctr">
              <a:spcBef>
                <a:spcPts val="0"/>
              </a:spcBef>
              <a:spcAft>
                <a:spcPts val="0"/>
              </a:spcAft>
              <a:buNone/>
            </a:pPr>
            <a:r>
              <a:rPr b="1" lang="es-MX" sz="3700">
                <a:solidFill>
                  <a:schemeClr val="dk1"/>
                </a:solidFill>
                <a:highlight>
                  <a:schemeClr val="lt1"/>
                </a:highlight>
                <a:latin typeface="Roboto"/>
                <a:ea typeface="Roboto"/>
                <a:cs typeface="Roboto"/>
                <a:sym typeface="Roboto"/>
              </a:rPr>
              <a:t>DE TUS CASILLAS</a:t>
            </a:r>
            <a:endParaRPr b="1" sz="3700">
              <a:solidFill>
                <a:schemeClr val="dk1"/>
              </a:solidFill>
              <a:highlight>
                <a:schemeClr val="lt1"/>
              </a:highlight>
              <a:latin typeface="Roboto"/>
              <a:ea typeface="Roboto"/>
              <a:cs typeface="Roboto"/>
              <a:sym typeface="Roboto"/>
            </a:endParaRPr>
          </a:p>
        </p:txBody>
      </p:sp>
      <p:sp>
        <p:nvSpPr>
          <p:cNvPr id="406" name="Google Shape;406;p59"/>
          <p:cNvSpPr/>
          <p:nvPr/>
        </p:nvSpPr>
        <p:spPr>
          <a:xfrm>
            <a:off x="5397433" y="3119967"/>
            <a:ext cx="1574700" cy="787500"/>
          </a:xfrm>
          <a:prstGeom prst="rightArrow">
            <a:avLst>
              <a:gd fmla="val 50000" name="adj1"/>
              <a:gd fmla="val 50000" name="adj2"/>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pic>
        <p:nvPicPr>
          <p:cNvPr id="407" name="Google Shape;407;p59"/>
          <p:cNvPicPr preferRelativeResize="0"/>
          <p:nvPr/>
        </p:nvPicPr>
        <p:blipFill>
          <a:blip r:embed="rId4">
            <a:alphaModFix/>
          </a:blip>
          <a:stretch>
            <a:fillRect/>
          </a:stretch>
        </p:blipFill>
        <p:spPr>
          <a:xfrm>
            <a:off x="7304801" y="2147366"/>
            <a:ext cx="4556964" cy="256326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11" name="Shape 411"/>
        <p:cNvGrpSpPr/>
        <p:nvPr/>
      </p:nvGrpSpPr>
      <p:grpSpPr>
        <a:xfrm>
          <a:off x="0" y="0"/>
          <a:ext cx="0" cy="0"/>
          <a:chOff x="0" y="0"/>
          <a:chExt cx="0" cy="0"/>
        </a:xfrm>
      </p:grpSpPr>
      <p:pic>
        <p:nvPicPr>
          <p:cNvPr id="412" name="Google Shape;412;p60"/>
          <p:cNvPicPr preferRelativeResize="0"/>
          <p:nvPr/>
        </p:nvPicPr>
        <p:blipFill rotWithShape="1">
          <a:blip r:embed="rId3">
            <a:alphaModFix amt="35000"/>
          </a:blip>
          <a:srcRect b="8256" l="0" r="0" t="8264"/>
          <a:stretch/>
        </p:blipFill>
        <p:spPr>
          <a:xfrm>
            <a:off x="0" y="0"/>
            <a:ext cx="12192005" cy="6858003"/>
          </a:xfrm>
          <a:prstGeom prst="rect">
            <a:avLst/>
          </a:prstGeom>
          <a:noFill/>
          <a:ln>
            <a:noFill/>
          </a:ln>
        </p:spPr>
      </p:pic>
      <p:sp>
        <p:nvSpPr>
          <p:cNvPr id="413" name="Google Shape;413;p60"/>
          <p:cNvSpPr txBox="1"/>
          <p:nvPr/>
        </p:nvSpPr>
        <p:spPr>
          <a:xfrm>
            <a:off x="321800" y="2632400"/>
            <a:ext cx="5067300" cy="17700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s-MX" sz="3300">
                <a:solidFill>
                  <a:schemeClr val="dk1"/>
                </a:solidFill>
                <a:highlight>
                  <a:schemeClr val="lt1"/>
                </a:highlight>
                <a:latin typeface="Roboto"/>
                <a:ea typeface="Roboto"/>
                <a:cs typeface="Roboto"/>
                <a:sym typeface="Roboto"/>
              </a:rPr>
              <a:t>CUALQUIER CUERPO</a:t>
            </a:r>
            <a:endParaRPr b="1" sz="3300">
              <a:solidFill>
                <a:schemeClr val="dk1"/>
              </a:solidFill>
              <a:highlight>
                <a:schemeClr val="lt1"/>
              </a:highlight>
              <a:latin typeface="Roboto"/>
              <a:ea typeface="Roboto"/>
              <a:cs typeface="Roboto"/>
              <a:sym typeface="Roboto"/>
            </a:endParaRPr>
          </a:p>
          <a:p>
            <a:pPr indent="0" lvl="0" marL="0" rtl="0" algn="ctr">
              <a:spcBef>
                <a:spcPts val="0"/>
              </a:spcBef>
              <a:spcAft>
                <a:spcPts val="0"/>
              </a:spcAft>
              <a:buNone/>
            </a:pPr>
            <a:r>
              <a:rPr b="1" lang="es-MX" sz="3300">
                <a:solidFill>
                  <a:schemeClr val="dk1"/>
                </a:solidFill>
                <a:highlight>
                  <a:schemeClr val="lt1"/>
                </a:highlight>
                <a:latin typeface="Roboto"/>
                <a:ea typeface="Roboto"/>
                <a:cs typeface="Roboto"/>
                <a:sym typeface="Roboto"/>
              </a:rPr>
              <a:t>PUEDE SER EL CUERPO DE UN(A) ATLETA</a:t>
            </a:r>
            <a:endParaRPr b="1" sz="3300">
              <a:solidFill>
                <a:schemeClr val="dk1"/>
              </a:solidFill>
              <a:highlight>
                <a:schemeClr val="lt1"/>
              </a:highlight>
              <a:latin typeface="Roboto"/>
              <a:ea typeface="Roboto"/>
              <a:cs typeface="Roboto"/>
              <a:sym typeface="Roboto"/>
            </a:endParaRPr>
          </a:p>
        </p:txBody>
      </p:sp>
      <p:sp>
        <p:nvSpPr>
          <p:cNvPr id="414" name="Google Shape;414;p60"/>
          <p:cNvSpPr/>
          <p:nvPr/>
        </p:nvSpPr>
        <p:spPr>
          <a:xfrm>
            <a:off x="5579500" y="3131400"/>
            <a:ext cx="1574700" cy="787500"/>
          </a:xfrm>
          <a:prstGeom prst="rightArrow">
            <a:avLst>
              <a:gd fmla="val 50000" name="adj1"/>
              <a:gd fmla="val 50000" name="adj2"/>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pic>
        <p:nvPicPr>
          <p:cNvPr id="415" name="Google Shape;415;p60"/>
          <p:cNvPicPr preferRelativeResize="0"/>
          <p:nvPr/>
        </p:nvPicPr>
        <p:blipFill>
          <a:blip r:embed="rId4">
            <a:alphaModFix/>
          </a:blip>
          <a:stretch>
            <a:fillRect/>
          </a:stretch>
        </p:blipFill>
        <p:spPr>
          <a:xfrm>
            <a:off x="7344800" y="1968483"/>
            <a:ext cx="4381533" cy="2921034"/>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19" name="Shape 419"/>
        <p:cNvGrpSpPr/>
        <p:nvPr/>
      </p:nvGrpSpPr>
      <p:grpSpPr>
        <a:xfrm>
          <a:off x="0" y="0"/>
          <a:ext cx="0" cy="0"/>
          <a:chOff x="0" y="0"/>
          <a:chExt cx="0" cy="0"/>
        </a:xfrm>
      </p:grpSpPr>
      <p:pic>
        <p:nvPicPr>
          <p:cNvPr id="420" name="Google Shape;420;p61"/>
          <p:cNvPicPr preferRelativeResize="0"/>
          <p:nvPr/>
        </p:nvPicPr>
        <p:blipFill rotWithShape="1">
          <a:blip r:embed="rId3">
            <a:alphaModFix amt="60000"/>
          </a:blip>
          <a:srcRect b="28660" l="0" r="0" t="1040"/>
          <a:stretch/>
        </p:blipFill>
        <p:spPr>
          <a:xfrm>
            <a:off x="0" y="0"/>
            <a:ext cx="12191996" cy="6858000"/>
          </a:xfrm>
          <a:prstGeom prst="rect">
            <a:avLst/>
          </a:prstGeom>
          <a:noFill/>
          <a:ln>
            <a:noFill/>
          </a:ln>
        </p:spPr>
      </p:pic>
      <p:sp>
        <p:nvSpPr>
          <p:cNvPr id="421" name="Google Shape;421;p61"/>
          <p:cNvSpPr txBox="1"/>
          <p:nvPr/>
        </p:nvSpPr>
        <p:spPr>
          <a:xfrm>
            <a:off x="321800" y="2632400"/>
            <a:ext cx="5067300" cy="17700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s-MX" sz="3300">
                <a:solidFill>
                  <a:schemeClr val="dk1"/>
                </a:solidFill>
                <a:highlight>
                  <a:schemeClr val="lt1"/>
                </a:highlight>
                <a:latin typeface="Roboto"/>
                <a:ea typeface="Roboto"/>
                <a:cs typeface="Roboto"/>
                <a:sym typeface="Roboto"/>
              </a:rPr>
              <a:t>EXISTEN PERSONAS QUE SIEMPRE BUSCAN</a:t>
            </a:r>
            <a:endParaRPr b="1" sz="3300">
              <a:solidFill>
                <a:schemeClr val="dk1"/>
              </a:solidFill>
              <a:highlight>
                <a:schemeClr val="lt1"/>
              </a:highlight>
              <a:latin typeface="Roboto"/>
              <a:ea typeface="Roboto"/>
              <a:cs typeface="Roboto"/>
              <a:sym typeface="Roboto"/>
            </a:endParaRPr>
          </a:p>
          <a:p>
            <a:pPr indent="0" lvl="0" marL="0" rtl="0" algn="ctr">
              <a:spcBef>
                <a:spcPts val="0"/>
              </a:spcBef>
              <a:spcAft>
                <a:spcPts val="0"/>
              </a:spcAft>
              <a:buNone/>
            </a:pPr>
            <a:r>
              <a:rPr b="1" lang="es-MX" sz="3300">
                <a:solidFill>
                  <a:schemeClr val="dk1"/>
                </a:solidFill>
                <a:highlight>
                  <a:schemeClr val="lt1"/>
                </a:highlight>
                <a:latin typeface="Roboto"/>
                <a:ea typeface="Roboto"/>
                <a:cs typeface="Roboto"/>
                <a:sym typeface="Roboto"/>
              </a:rPr>
              <a:t>RETAR EL STATUS QUO</a:t>
            </a:r>
            <a:endParaRPr b="1" sz="3300">
              <a:solidFill>
                <a:schemeClr val="dk1"/>
              </a:solidFill>
              <a:highlight>
                <a:schemeClr val="lt1"/>
              </a:highlight>
              <a:latin typeface="Roboto"/>
              <a:ea typeface="Roboto"/>
              <a:cs typeface="Roboto"/>
              <a:sym typeface="Roboto"/>
            </a:endParaRPr>
          </a:p>
        </p:txBody>
      </p:sp>
      <p:sp>
        <p:nvSpPr>
          <p:cNvPr id="422" name="Google Shape;422;p61"/>
          <p:cNvSpPr/>
          <p:nvPr/>
        </p:nvSpPr>
        <p:spPr>
          <a:xfrm>
            <a:off x="5579500" y="3131400"/>
            <a:ext cx="1574700" cy="787500"/>
          </a:xfrm>
          <a:prstGeom prst="rightArrow">
            <a:avLst>
              <a:gd fmla="val 50000" name="adj1"/>
              <a:gd fmla="val 50000" name="adj2"/>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pic>
        <p:nvPicPr>
          <p:cNvPr id="423" name="Google Shape;423;p61"/>
          <p:cNvPicPr preferRelativeResize="0"/>
          <p:nvPr/>
        </p:nvPicPr>
        <p:blipFill>
          <a:blip r:embed="rId4">
            <a:alphaModFix/>
          </a:blip>
          <a:stretch>
            <a:fillRect/>
          </a:stretch>
        </p:blipFill>
        <p:spPr>
          <a:xfrm>
            <a:off x="7878200" y="1957348"/>
            <a:ext cx="3594133" cy="31357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B0F0"/>
        </a:solidFill>
      </p:bgPr>
    </p:bg>
    <p:spTree>
      <p:nvGrpSpPr>
        <p:cNvPr id="427" name="Shape 427"/>
        <p:cNvGrpSpPr/>
        <p:nvPr/>
      </p:nvGrpSpPr>
      <p:grpSpPr>
        <a:xfrm>
          <a:off x="0" y="0"/>
          <a:ext cx="0" cy="0"/>
          <a:chOff x="0" y="0"/>
          <a:chExt cx="0" cy="0"/>
        </a:xfrm>
      </p:grpSpPr>
      <p:sp>
        <p:nvSpPr>
          <p:cNvPr id="428" name="Google Shape;428;p62"/>
          <p:cNvSpPr txBox="1"/>
          <p:nvPr/>
        </p:nvSpPr>
        <p:spPr>
          <a:xfrm>
            <a:off x="508000" y="2628600"/>
            <a:ext cx="4914900" cy="1600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s-MX" sz="4400">
                <a:solidFill>
                  <a:srgbClr val="FFFFFF"/>
                </a:solidFill>
                <a:latin typeface="Roboto Medium"/>
                <a:ea typeface="Roboto Medium"/>
                <a:cs typeface="Roboto Medium"/>
                <a:sym typeface="Roboto Medium"/>
              </a:rPr>
              <a:t>Segunda parte</a:t>
            </a:r>
            <a:r>
              <a:rPr b="1" lang="es-MX" sz="4400">
                <a:solidFill>
                  <a:srgbClr val="FFFFFF"/>
                </a:solidFill>
                <a:latin typeface="Roboto"/>
                <a:ea typeface="Roboto"/>
                <a:cs typeface="Roboto"/>
                <a:sym typeface="Roboto"/>
              </a:rPr>
              <a:t>:</a:t>
            </a:r>
            <a:endParaRPr b="1" sz="4400">
              <a:solidFill>
                <a:srgbClr val="FFFFFF"/>
              </a:solidFill>
              <a:latin typeface="Roboto"/>
              <a:ea typeface="Roboto"/>
              <a:cs typeface="Roboto"/>
              <a:sym typeface="Roboto"/>
            </a:endParaRPr>
          </a:p>
          <a:p>
            <a:pPr indent="0" lvl="0" marL="0" rtl="0" algn="l">
              <a:spcBef>
                <a:spcPts val="0"/>
              </a:spcBef>
              <a:spcAft>
                <a:spcPts val="0"/>
              </a:spcAft>
              <a:buNone/>
            </a:pPr>
            <a:r>
              <a:rPr b="1" lang="es-MX" sz="4400">
                <a:solidFill>
                  <a:srgbClr val="FFFFFF"/>
                </a:solidFill>
                <a:latin typeface="Roboto"/>
                <a:ea typeface="Roboto"/>
                <a:cs typeface="Roboto"/>
                <a:sym typeface="Roboto"/>
              </a:rPr>
              <a:t>El concepto</a:t>
            </a:r>
            <a:endParaRPr b="1" sz="4400">
              <a:solidFill>
                <a:srgbClr val="FFFFFF"/>
              </a:solidFill>
              <a:latin typeface="Roboto"/>
              <a:ea typeface="Roboto"/>
              <a:cs typeface="Roboto"/>
              <a:sym typeface="Roboto"/>
            </a:endParaRPr>
          </a:p>
        </p:txBody>
      </p:sp>
      <p:pic>
        <p:nvPicPr>
          <p:cNvPr id="429" name="Google Shape;429;p62"/>
          <p:cNvPicPr preferRelativeResize="0"/>
          <p:nvPr/>
        </p:nvPicPr>
        <p:blipFill>
          <a:blip r:embed="rId3">
            <a:alphaModFix/>
          </a:blip>
          <a:stretch>
            <a:fillRect/>
          </a:stretch>
        </p:blipFill>
        <p:spPr>
          <a:xfrm>
            <a:off x="5121153" y="0"/>
            <a:ext cx="7070847" cy="6857999"/>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33" name="Shape 433"/>
        <p:cNvGrpSpPr/>
        <p:nvPr/>
      </p:nvGrpSpPr>
      <p:grpSpPr>
        <a:xfrm>
          <a:off x="0" y="0"/>
          <a:ext cx="0" cy="0"/>
          <a:chOff x="0" y="0"/>
          <a:chExt cx="0" cy="0"/>
        </a:xfrm>
      </p:grpSpPr>
      <p:pic>
        <p:nvPicPr>
          <p:cNvPr id="434" name="Google Shape;434;p63"/>
          <p:cNvPicPr preferRelativeResize="0"/>
          <p:nvPr/>
        </p:nvPicPr>
        <p:blipFill>
          <a:blip r:embed="rId3">
            <a:alphaModFix amt="35000"/>
          </a:blip>
          <a:stretch>
            <a:fillRect/>
          </a:stretch>
        </p:blipFill>
        <p:spPr>
          <a:xfrm>
            <a:off x="0" y="0"/>
            <a:ext cx="12191987" cy="6858000"/>
          </a:xfrm>
          <a:prstGeom prst="rect">
            <a:avLst/>
          </a:prstGeom>
          <a:noFill/>
          <a:ln>
            <a:noFill/>
          </a:ln>
        </p:spPr>
      </p:pic>
      <p:sp>
        <p:nvSpPr>
          <p:cNvPr id="435" name="Google Shape;435;p63"/>
          <p:cNvSpPr txBox="1"/>
          <p:nvPr/>
        </p:nvSpPr>
        <p:spPr>
          <a:xfrm>
            <a:off x="629600" y="2565200"/>
            <a:ext cx="11092500" cy="17277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b="1" lang="es-MX" sz="4700">
                <a:solidFill>
                  <a:schemeClr val="lt1"/>
                </a:solidFill>
                <a:latin typeface="Helvetica Neue"/>
                <a:ea typeface="Helvetica Neue"/>
                <a:cs typeface="Helvetica Neue"/>
                <a:sym typeface="Helvetica Neue"/>
              </a:rPr>
              <a:t>Los conceptos son</a:t>
            </a:r>
            <a:r>
              <a:rPr b="1" lang="es-MX" sz="4700">
                <a:solidFill>
                  <a:schemeClr val="dk1"/>
                </a:solidFill>
                <a:latin typeface="Helvetica Neue"/>
                <a:ea typeface="Helvetica Neue"/>
                <a:cs typeface="Helvetica Neue"/>
                <a:sym typeface="Helvetica Neue"/>
              </a:rPr>
              <a:t> </a:t>
            </a:r>
            <a:r>
              <a:rPr b="1" lang="es-MX" sz="4700">
                <a:solidFill>
                  <a:schemeClr val="dk1"/>
                </a:solidFill>
                <a:highlight>
                  <a:schemeClr val="lt1"/>
                </a:highlight>
                <a:latin typeface="Helvetica Neue"/>
                <a:ea typeface="Helvetica Neue"/>
                <a:cs typeface="Helvetica Neue"/>
                <a:sym typeface="Helvetica Neue"/>
              </a:rPr>
              <a:t>representaciones.</a:t>
            </a:r>
            <a:endParaRPr b="1" sz="4700">
              <a:solidFill>
                <a:schemeClr val="dk1"/>
              </a:solidFill>
              <a:highlight>
                <a:schemeClr val="lt1"/>
              </a:highlight>
              <a:latin typeface="Helvetica Neue"/>
              <a:ea typeface="Helvetica Neue"/>
              <a:cs typeface="Helvetica Neue"/>
              <a:sym typeface="Helvetica Neue"/>
            </a:endParaRPr>
          </a:p>
        </p:txBody>
      </p:sp>
      <p:sp>
        <p:nvSpPr>
          <p:cNvPr id="436" name="Google Shape;436;p63"/>
          <p:cNvSpPr txBox="1"/>
          <p:nvPr/>
        </p:nvSpPr>
        <p:spPr>
          <a:xfrm>
            <a:off x="7523633" y="4079633"/>
            <a:ext cx="3748800" cy="2486400"/>
          </a:xfrm>
          <a:prstGeom prst="rect">
            <a:avLst/>
          </a:prstGeom>
          <a:noFill/>
          <a:ln>
            <a:noFill/>
          </a:ln>
        </p:spPr>
        <p:txBody>
          <a:bodyPr anchorCtr="0" anchor="ctr" bIns="121900" lIns="121900" spcFirstLastPara="1" rIns="121900" wrap="square" tIns="121900">
            <a:noAutofit/>
          </a:bodyPr>
          <a:lstStyle/>
          <a:p>
            <a:pPr indent="0" lvl="0" marL="0" rtl="0" algn="r">
              <a:spcBef>
                <a:spcPts val="0"/>
              </a:spcBef>
              <a:spcAft>
                <a:spcPts val="0"/>
              </a:spcAft>
              <a:buNone/>
            </a:pPr>
            <a:r>
              <a:rPr lang="es-MX" sz="2500">
                <a:solidFill>
                  <a:schemeClr val="lt1"/>
                </a:solidFill>
                <a:latin typeface="Roboto Mono"/>
                <a:ea typeface="Roboto Mono"/>
                <a:cs typeface="Roboto Mono"/>
                <a:sym typeface="Roboto Mono"/>
              </a:rPr>
              <a:t>ideas</a:t>
            </a:r>
            <a:endParaRPr sz="2500">
              <a:solidFill>
                <a:schemeClr val="lt1"/>
              </a:solidFill>
              <a:latin typeface="Roboto Mono"/>
              <a:ea typeface="Roboto Mono"/>
              <a:cs typeface="Roboto Mono"/>
              <a:sym typeface="Roboto Mono"/>
            </a:endParaRPr>
          </a:p>
          <a:p>
            <a:pPr indent="0" lvl="0" marL="0" rtl="0" algn="r">
              <a:spcBef>
                <a:spcPts val="0"/>
              </a:spcBef>
              <a:spcAft>
                <a:spcPts val="0"/>
              </a:spcAft>
              <a:buNone/>
            </a:pPr>
            <a:r>
              <a:rPr lang="es-MX" sz="2500">
                <a:solidFill>
                  <a:schemeClr val="lt1"/>
                </a:solidFill>
                <a:latin typeface="Roboto Mono"/>
                <a:ea typeface="Roboto Mono"/>
                <a:cs typeface="Roboto Mono"/>
                <a:sym typeface="Roboto Mono"/>
              </a:rPr>
              <a:t>objetos</a:t>
            </a:r>
            <a:endParaRPr sz="2500">
              <a:solidFill>
                <a:schemeClr val="lt1"/>
              </a:solidFill>
              <a:latin typeface="Roboto Mono"/>
              <a:ea typeface="Roboto Mono"/>
              <a:cs typeface="Roboto Mono"/>
              <a:sym typeface="Roboto Mono"/>
            </a:endParaRPr>
          </a:p>
          <a:p>
            <a:pPr indent="0" lvl="0" marL="0" rtl="0" algn="r">
              <a:spcBef>
                <a:spcPts val="0"/>
              </a:spcBef>
              <a:spcAft>
                <a:spcPts val="0"/>
              </a:spcAft>
              <a:buNone/>
            </a:pPr>
            <a:r>
              <a:rPr lang="es-MX" sz="2500">
                <a:solidFill>
                  <a:schemeClr val="lt1"/>
                </a:solidFill>
                <a:latin typeface="Roboto Mono"/>
                <a:ea typeface="Roboto Mono"/>
                <a:cs typeface="Roboto Mono"/>
                <a:sym typeface="Roboto Mono"/>
              </a:rPr>
              <a:t>emociones</a:t>
            </a:r>
            <a:endParaRPr sz="2500">
              <a:solidFill>
                <a:schemeClr val="lt1"/>
              </a:solidFill>
              <a:latin typeface="Roboto Mono"/>
              <a:ea typeface="Roboto Mono"/>
              <a:cs typeface="Roboto Mono"/>
              <a:sym typeface="Roboto Mono"/>
            </a:endParaRPr>
          </a:p>
          <a:p>
            <a:pPr indent="0" lvl="0" marL="0" rtl="0" algn="r">
              <a:spcBef>
                <a:spcPts val="0"/>
              </a:spcBef>
              <a:spcAft>
                <a:spcPts val="0"/>
              </a:spcAft>
              <a:buNone/>
            </a:pPr>
            <a:r>
              <a:rPr lang="es-MX" sz="2500">
                <a:solidFill>
                  <a:schemeClr val="lt1"/>
                </a:solidFill>
                <a:latin typeface="Roboto Mono"/>
                <a:ea typeface="Roboto Mono"/>
                <a:cs typeface="Roboto Mono"/>
                <a:sym typeface="Roboto Mono"/>
              </a:rPr>
              <a:t>cualidades</a:t>
            </a:r>
            <a:endParaRPr sz="2500">
              <a:solidFill>
                <a:schemeClr val="lt1"/>
              </a:solidFill>
              <a:latin typeface="Roboto Mono"/>
              <a:ea typeface="Roboto Mono"/>
              <a:cs typeface="Roboto Mono"/>
              <a:sym typeface="Roboto Mono"/>
            </a:endParaRPr>
          </a:p>
          <a:p>
            <a:pPr indent="0" lvl="0" marL="0" rtl="0" algn="r">
              <a:spcBef>
                <a:spcPts val="0"/>
              </a:spcBef>
              <a:spcAft>
                <a:spcPts val="0"/>
              </a:spcAft>
              <a:buNone/>
            </a:pPr>
            <a:r>
              <a:rPr lang="es-MX" sz="2500">
                <a:solidFill>
                  <a:schemeClr val="lt1"/>
                </a:solidFill>
                <a:latin typeface="Roboto Mono"/>
                <a:ea typeface="Roboto Mono"/>
                <a:cs typeface="Roboto Mono"/>
                <a:sym typeface="Roboto Mono"/>
              </a:rPr>
              <a:t>situaciones</a:t>
            </a:r>
            <a:endParaRPr sz="2500">
              <a:solidFill>
                <a:schemeClr val="lt1"/>
              </a:solidFill>
              <a:latin typeface="Roboto Mono"/>
              <a:ea typeface="Roboto Mono"/>
              <a:cs typeface="Roboto Mono"/>
              <a:sym typeface="Roboto Mono"/>
            </a:endParaRPr>
          </a:p>
          <a:p>
            <a:pPr indent="0" lvl="0" marL="0" rtl="0" algn="r">
              <a:spcBef>
                <a:spcPts val="0"/>
              </a:spcBef>
              <a:spcAft>
                <a:spcPts val="0"/>
              </a:spcAft>
              <a:buNone/>
            </a:pPr>
            <a:r>
              <a:t/>
            </a:r>
            <a:endParaRPr sz="2500">
              <a:solidFill>
                <a:srgbClr val="FFFFFF"/>
              </a:solidFill>
              <a:latin typeface="Roboto Mono"/>
              <a:ea typeface="Roboto Mono"/>
              <a:cs typeface="Roboto Mono"/>
              <a:sym typeface="Roboto Mono"/>
            </a:endParaRPr>
          </a:p>
          <a:p>
            <a:pPr indent="0" lvl="0" marL="0" rtl="0" algn="r">
              <a:spcBef>
                <a:spcPts val="0"/>
              </a:spcBef>
              <a:spcAft>
                <a:spcPts val="0"/>
              </a:spcAft>
              <a:buNone/>
            </a:pPr>
            <a:r>
              <a:t/>
            </a:r>
            <a:endParaRPr sz="2500">
              <a:solidFill>
                <a:srgbClr val="FFFFFF"/>
              </a:solidFill>
              <a:latin typeface="Roboto Mono"/>
              <a:ea typeface="Roboto Mono"/>
              <a:cs typeface="Roboto Mono"/>
              <a:sym typeface="Roboto Mono"/>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440" name="Shape 440"/>
        <p:cNvGrpSpPr/>
        <p:nvPr/>
      </p:nvGrpSpPr>
      <p:grpSpPr>
        <a:xfrm>
          <a:off x="0" y="0"/>
          <a:ext cx="0" cy="0"/>
          <a:chOff x="0" y="0"/>
          <a:chExt cx="0" cy="0"/>
        </a:xfrm>
      </p:grpSpPr>
      <p:sp>
        <p:nvSpPr>
          <p:cNvPr id="441" name="Google Shape;441;p64"/>
          <p:cNvSpPr txBox="1"/>
          <p:nvPr/>
        </p:nvSpPr>
        <p:spPr>
          <a:xfrm>
            <a:off x="351750" y="69625"/>
            <a:ext cx="5567400" cy="217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s-MX" sz="6000">
                <a:solidFill>
                  <a:srgbClr val="0B5394"/>
                </a:solidFill>
                <a:latin typeface="Ubuntu"/>
                <a:ea typeface="Ubuntu"/>
                <a:cs typeface="Ubuntu"/>
                <a:sym typeface="Ubuntu"/>
              </a:rPr>
              <a:t>CONCEPTO </a:t>
            </a:r>
            <a:endParaRPr b="1" sz="6000">
              <a:solidFill>
                <a:srgbClr val="0B5394"/>
              </a:solidFill>
              <a:latin typeface="Ubuntu"/>
              <a:ea typeface="Ubuntu"/>
              <a:cs typeface="Ubuntu"/>
              <a:sym typeface="Ubuntu"/>
            </a:endParaRPr>
          </a:p>
          <a:p>
            <a:pPr indent="0" lvl="0" marL="0" rtl="0" algn="l">
              <a:lnSpc>
                <a:spcPct val="115000"/>
              </a:lnSpc>
              <a:spcBef>
                <a:spcPts val="0"/>
              </a:spcBef>
              <a:spcAft>
                <a:spcPts val="0"/>
              </a:spcAft>
              <a:buNone/>
            </a:pPr>
            <a:r>
              <a:rPr b="1" lang="es-MX" sz="6000">
                <a:solidFill>
                  <a:srgbClr val="0B5394"/>
                </a:solidFill>
                <a:latin typeface="Ubuntu"/>
                <a:ea typeface="Ubuntu"/>
                <a:cs typeface="Ubuntu"/>
                <a:sym typeface="Ubuntu"/>
              </a:rPr>
              <a:t>CREATIVO</a:t>
            </a:r>
            <a:endParaRPr b="1" sz="6000">
              <a:solidFill>
                <a:srgbClr val="0B5394"/>
              </a:solidFill>
              <a:latin typeface="Ubuntu"/>
              <a:ea typeface="Ubuntu"/>
              <a:cs typeface="Ubuntu"/>
              <a:sym typeface="Ubuntu"/>
            </a:endParaRPr>
          </a:p>
        </p:txBody>
      </p:sp>
      <p:sp>
        <p:nvSpPr>
          <p:cNvPr id="442" name="Google Shape;442;p64"/>
          <p:cNvSpPr txBox="1"/>
          <p:nvPr/>
        </p:nvSpPr>
        <p:spPr>
          <a:xfrm>
            <a:off x="351750" y="2509450"/>
            <a:ext cx="5812500" cy="3287700"/>
          </a:xfrm>
          <a:prstGeom prst="rect">
            <a:avLst/>
          </a:prstGeom>
          <a:solidFill>
            <a:schemeClr val="lt1"/>
          </a:solidFill>
          <a:ln cap="flat" cmpd="sng" w="38100">
            <a:solidFill>
              <a:srgbClr val="6FA8DC"/>
            </a:solidFill>
            <a:prstDash val="lgDashDot"/>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s-MX" sz="3600">
                <a:solidFill>
                  <a:schemeClr val="dk1"/>
                </a:solidFill>
                <a:latin typeface="Ubuntu Medium"/>
                <a:ea typeface="Ubuntu Medium"/>
                <a:cs typeface="Ubuntu Medium"/>
                <a:sym typeface="Ubuntu Medium"/>
              </a:rPr>
              <a:t>Acción comunicativa de representar un algo que tense y/o motive a alguien con el fin de consumir un producto o servicio. </a:t>
            </a:r>
            <a:endParaRPr sz="3600">
              <a:solidFill>
                <a:schemeClr val="dk1"/>
              </a:solidFill>
              <a:latin typeface="Ubuntu Medium"/>
              <a:ea typeface="Ubuntu Medium"/>
              <a:cs typeface="Ubuntu Medium"/>
              <a:sym typeface="Ubuntu Medium"/>
            </a:endParaRPr>
          </a:p>
        </p:txBody>
      </p:sp>
      <p:pic>
        <p:nvPicPr>
          <p:cNvPr id="443" name="Google Shape;443;p64"/>
          <p:cNvPicPr preferRelativeResize="0"/>
          <p:nvPr/>
        </p:nvPicPr>
        <p:blipFill>
          <a:blip r:embed="rId3">
            <a:alphaModFix/>
          </a:blip>
          <a:stretch>
            <a:fillRect/>
          </a:stretch>
        </p:blipFill>
        <p:spPr>
          <a:xfrm>
            <a:off x="6532275" y="470350"/>
            <a:ext cx="5615400" cy="5615400"/>
          </a:xfrm>
          <a:prstGeom prst="rect">
            <a:avLst/>
          </a:prstGeom>
          <a:noFill/>
          <a:ln>
            <a:noFill/>
          </a:ln>
        </p:spPr>
      </p:pic>
      <p:sp>
        <p:nvSpPr>
          <p:cNvPr id="444" name="Google Shape;444;p64"/>
          <p:cNvSpPr txBox="1"/>
          <p:nvPr/>
        </p:nvSpPr>
        <p:spPr>
          <a:xfrm>
            <a:off x="2566325" y="6019975"/>
            <a:ext cx="3376200" cy="4617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s-MX" sz="1800">
                <a:latin typeface="Oswald"/>
                <a:ea typeface="Oswald"/>
                <a:cs typeface="Oswald"/>
                <a:sym typeface="Oswald"/>
              </a:rPr>
              <a:t>FUZZ, Director Creativo </a:t>
            </a:r>
            <a:endParaRPr sz="1800">
              <a:latin typeface="Oswald"/>
              <a:ea typeface="Oswald"/>
              <a:cs typeface="Oswald"/>
              <a:sym typeface="Oswald"/>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448" name="Shape 448"/>
        <p:cNvGrpSpPr/>
        <p:nvPr/>
      </p:nvGrpSpPr>
      <p:grpSpPr>
        <a:xfrm>
          <a:off x="0" y="0"/>
          <a:ext cx="0" cy="0"/>
          <a:chOff x="0" y="0"/>
          <a:chExt cx="0" cy="0"/>
        </a:xfrm>
      </p:grpSpPr>
      <p:pic>
        <p:nvPicPr>
          <p:cNvPr id="449" name="Google Shape;449;p65"/>
          <p:cNvPicPr preferRelativeResize="0"/>
          <p:nvPr/>
        </p:nvPicPr>
        <p:blipFill>
          <a:blip r:embed="rId3">
            <a:alphaModFix/>
          </a:blip>
          <a:stretch>
            <a:fillRect/>
          </a:stretch>
        </p:blipFill>
        <p:spPr>
          <a:xfrm>
            <a:off x="106575" y="702400"/>
            <a:ext cx="3677476" cy="5202774"/>
          </a:xfrm>
          <a:prstGeom prst="rect">
            <a:avLst/>
          </a:prstGeom>
          <a:noFill/>
          <a:ln>
            <a:noFill/>
          </a:ln>
        </p:spPr>
      </p:pic>
      <p:pic>
        <p:nvPicPr>
          <p:cNvPr id="450" name="Google Shape;450;p65"/>
          <p:cNvPicPr preferRelativeResize="0"/>
          <p:nvPr/>
        </p:nvPicPr>
        <p:blipFill>
          <a:blip r:embed="rId4">
            <a:alphaModFix/>
          </a:blip>
          <a:stretch>
            <a:fillRect/>
          </a:stretch>
        </p:blipFill>
        <p:spPr>
          <a:xfrm>
            <a:off x="3973775" y="702400"/>
            <a:ext cx="4162192" cy="5202775"/>
          </a:xfrm>
          <a:prstGeom prst="rect">
            <a:avLst/>
          </a:prstGeom>
          <a:noFill/>
          <a:ln>
            <a:noFill/>
          </a:ln>
        </p:spPr>
      </p:pic>
      <p:pic>
        <p:nvPicPr>
          <p:cNvPr id="451" name="Google Shape;451;p65"/>
          <p:cNvPicPr preferRelativeResize="0"/>
          <p:nvPr/>
        </p:nvPicPr>
        <p:blipFill>
          <a:blip r:embed="rId5">
            <a:alphaModFix/>
          </a:blip>
          <a:stretch>
            <a:fillRect/>
          </a:stretch>
        </p:blipFill>
        <p:spPr>
          <a:xfrm>
            <a:off x="8325700" y="702400"/>
            <a:ext cx="3177350" cy="5202774"/>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455" name="Shape 455"/>
        <p:cNvGrpSpPr/>
        <p:nvPr/>
      </p:nvGrpSpPr>
      <p:grpSpPr>
        <a:xfrm>
          <a:off x="0" y="0"/>
          <a:ext cx="0" cy="0"/>
          <a:chOff x="0" y="0"/>
          <a:chExt cx="0" cy="0"/>
        </a:xfrm>
      </p:grpSpPr>
      <p:pic>
        <p:nvPicPr>
          <p:cNvPr id="456" name="Google Shape;456;p66"/>
          <p:cNvPicPr preferRelativeResize="0"/>
          <p:nvPr/>
        </p:nvPicPr>
        <p:blipFill>
          <a:blip r:embed="rId3">
            <a:alphaModFix/>
          </a:blip>
          <a:stretch>
            <a:fillRect/>
          </a:stretch>
        </p:blipFill>
        <p:spPr>
          <a:xfrm>
            <a:off x="106575" y="702400"/>
            <a:ext cx="3677476" cy="5202774"/>
          </a:xfrm>
          <a:prstGeom prst="rect">
            <a:avLst/>
          </a:prstGeom>
          <a:noFill/>
          <a:ln>
            <a:noFill/>
          </a:ln>
        </p:spPr>
      </p:pic>
      <p:pic>
        <p:nvPicPr>
          <p:cNvPr id="457" name="Google Shape;457;p66"/>
          <p:cNvPicPr preferRelativeResize="0"/>
          <p:nvPr/>
        </p:nvPicPr>
        <p:blipFill>
          <a:blip r:embed="rId4">
            <a:alphaModFix/>
          </a:blip>
          <a:stretch>
            <a:fillRect/>
          </a:stretch>
        </p:blipFill>
        <p:spPr>
          <a:xfrm>
            <a:off x="3973775" y="702400"/>
            <a:ext cx="4162192" cy="5202775"/>
          </a:xfrm>
          <a:prstGeom prst="rect">
            <a:avLst/>
          </a:prstGeom>
          <a:noFill/>
          <a:ln>
            <a:noFill/>
          </a:ln>
        </p:spPr>
      </p:pic>
      <p:pic>
        <p:nvPicPr>
          <p:cNvPr id="458" name="Google Shape;458;p66"/>
          <p:cNvPicPr preferRelativeResize="0"/>
          <p:nvPr/>
        </p:nvPicPr>
        <p:blipFill>
          <a:blip r:embed="rId5">
            <a:alphaModFix/>
          </a:blip>
          <a:stretch>
            <a:fillRect/>
          </a:stretch>
        </p:blipFill>
        <p:spPr>
          <a:xfrm>
            <a:off x="8325700" y="702400"/>
            <a:ext cx="3177350" cy="5202774"/>
          </a:xfrm>
          <a:prstGeom prst="rect">
            <a:avLst/>
          </a:prstGeom>
          <a:noFill/>
          <a:ln>
            <a:noFill/>
          </a:ln>
        </p:spPr>
      </p:pic>
      <p:sp>
        <p:nvSpPr>
          <p:cNvPr id="459" name="Google Shape;459;p66"/>
          <p:cNvSpPr txBox="1"/>
          <p:nvPr/>
        </p:nvSpPr>
        <p:spPr>
          <a:xfrm>
            <a:off x="445313" y="2093100"/>
            <a:ext cx="3000000" cy="184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s-MX" sz="1800">
                <a:solidFill>
                  <a:schemeClr val="dk1"/>
                </a:solidFill>
                <a:highlight>
                  <a:schemeClr val="lt1"/>
                </a:highlight>
                <a:latin typeface="Helvetica Neue"/>
                <a:ea typeface="Helvetica Neue"/>
                <a:cs typeface="Helvetica Neue"/>
                <a:sym typeface="Helvetica Neue"/>
              </a:rPr>
              <a:t>“Con este café tienes toda la pila arriba” representado en un switch, que a su vez representa un cambio de energía, de nulo a activo.</a:t>
            </a:r>
            <a:endParaRPr sz="1800"/>
          </a:p>
        </p:txBody>
      </p:sp>
      <p:sp>
        <p:nvSpPr>
          <p:cNvPr id="460" name="Google Shape;460;p66"/>
          <p:cNvSpPr txBox="1"/>
          <p:nvPr/>
        </p:nvSpPr>
        <p:spPr>
          <a:xfrm>
            <a:off x="4278925" y="2347050"/>
            <a:ext cx="33636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s-MX" sz="1800">
                <a:solidFill>
                  <a:schemeClr val="dk1"/>
                </a:solidFill>
                <a:highlight>
                  <a:schemeClr val="lt1"/>
                </a:highlight>
                <a:latin typeface="Helvetica Neue"/>
                <a:ea typeface="Helvetica Neue"/>
                <a:cs typeface="Helvetica Neue"/>
                <a:sym typeface="Helvetica Neue"/>
              </a:rPr>
              <a:t>“Wi-fi gratis en McDonalds”</a:t>
            </a:r>
            <a:endParaRPr b="1" sz="1800">
              <a:solidFill>
                <a:schemeClr val="dk1"/>
              </a:solidFill>
              <a:highlight>
                <a:schemeClr val="lt1"/>
              </a:highlight>
              <a:latin typeface="Helvetica Neue"/>
              <a:ea typeface="Helvetica Neue"/>
              <a:cs typeface="Helvetica Neue"/>
              <a:sym typeface="Helvetica Neue"/>
            </a:endParaRPr>
          </a:p>
          <a:p>
            <a:pPr indent="0" lvl="0" marL="0" rtl="0" algn="ctr">
              <a:spcBef>
                <a:spcPts val="0"/>
              </a:spcBef>
              <a:spcAft>
                <a:spcPts val="0"/>
              </a:spcAft>
              <a:buNone/>
            </a:pPr>
            <a:r>
              <a:rPr b="1" lang="es-MX" sz="1800">
                <a:solidFill>
                  <a:schemeClr val="dk1"/>
                </a:solidFill>
                <a:highlight>
                  <a:schemeClr val="lt1"/>
                </a:highlight>
                <a:latin typeface="Helvetica Neue"/>
                <a:ea typeface="Helvetica Neue"/>
                <a:cs typeface="Helvetica Neue"/>
                <a:sym typeface="Helvetica Neue"/>
              </a:rPr>
              <a:t> representado en un símbolo de wi-fi hecho de papas, elemento que se asocia con el producto.</a:t>
            </a:r>
            <a:endParaRPr sz="1800">
              <a:solidFill>
                <a:schemeClr val="dk1"/>
              </a:solidFill>
              <a:highlight>
                <a:schemeClr val="lt1"/>
              </a:highlight>
            </a:endParaRPr>
          </a:p>
        </p:txBody>
      </p:sp>
      <p:sp>
        <p:nvSpPr>
          <p:cNvPr id="461" name="Google Shape;461;p66"/>
          <p:cNvSpPr txBox="1"/>
          <p:nvPr/>
        </p:nvSpPr>
        <p:spPr>
          <a:xfrm>
            <a:off x="8414375" y="2518838"/>
            <a:ext cx="3000000" cy="212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s-MX" sz="1500">
                <a:solidFill>
                  <a:schemeClr val="dk1"/>
                </a:solidFill>
                <a:highlight>
                  <a:schemeClr val="lt1"/>
                </a:highlight>
                <a:latin typeface="Helvetica Neue"/>
                <a:ea typeface="Helvetica Neue"/>
                <a:cs typeface="Helvetica Neue"/>
                <a:sym typeface="Helvetica Neue"/>
              </a:rPr>
              <a:t>“</a:t>
            </a:r>
            <a:r>
              <a:rPr b="1" lang="es-MX" sz="1800">
                <a:solidFill>
                  <a:schemeClr val="dk1"/>
                </a:solidFill>
                <a:highlight>
                  <a:schemeClr val="lt1"/>
                </a:highlight>
                <a:latin typeface="Helvetica Neue"/>
                <a:ea typeface="Helvetica Neue"/>
                <a:cs typeface="Helvetica Neue"/>
                <a:sym typeface="Helvetica Neue"/>
              </a:rPr>
              <a:t>Un statement de valores” representado a través de un hecho de la historia moderna del deporte y el racismo; una postura asociada al tono de la marca.</a:t>
            </a:r>
            <a:endParaRPr sz="1800">
              <a:solidFill>
                <a:schemeClr val="dk1"/>
              </a:solidFill>
              <a:highlight>
                <a:schemeClr val="lt1"/>
              </a:highlight>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6FA8DC"/>
        </a:solidFill>
      </p:bgPr>
    </p:bg>
    <p:spTree>
      <p:nvGrpSpPr>
        <p:cNvPr id="465" name="Shape 465"/>
        <p:cNvGrpSpPr/>
        <p:nvPr/>
      </p:nvGrpSpPr>
      <p:grpSpPr>
        <a:xfrm>
          <a:off x="0" y="0"/>
          <a:ext cx="0" cy="0"/>
          <a:chOff x="0" y="0"/>
          <a:chExt cx="0" cy="0"/>
        </a:xfrm>
      </p:grpSpPr>
      <p:pic>
        <p:nvPicPr>
          <p:cNvPr id="466" name="Google Shape;466;p67"/>
          <p:cNvPicPr preferRelativeResize="0"/>
          <p:nvPr/>
        </p:nvPicPr>
        <p:blipFill>
          <a:blip r:embed="rId3">
            <a:alphaModFix/>
          </a:blip>
          <a:stretch>
            <a:fillRect/>
          </a:stretch>
        </p:blipFill>
        <p:spPr>
          <a:xfrm>
            <a:off x="228600" y="203200"/>
            <a:ext cx="6451599" cy="6451599"/>
          </a:xfrm>
          <a:prstGeom prst="rect">
            <a:avLst/>
          </a:prstGeom>
          <a:noFill/>
          <a:ln>
            <a:noFill/>
          </a:ln>
        </p:spPr>
      </p:pic>
      <p:sp>
        <p:nvSpPr>
          <p:cNvPr id="467" name="Google Shape;467;p67"/>
          <p:cNvSpPr txBox="1"/>
          <p:nvPr/>
        </p:nvSpPr>
        <p:spPr>
          <a:xfrm>
            <a:off x="7055800" y="2120700"/>
            <a:ext cx="5003100" cy="985200"/>
          </a:xfrm>
          <a:prstGeom prst="rect">
            <a:avLst/>
          </a:prstGeom>
          <a:noFill/>
          <a:ln>
            <a:noFill/>
          </a:ln>
        </p:spPr>
        <p:txBody>
          <a:bodyPr anchorCtr="0" anchor="ctr" bIns="121900" lIns="121900" spcFirstLastPara="1" rIns="121900" wrap="square" tIns="121900">
            <a:spAutoFit/>
          </a:bodyPr>
          <a:lstStyle/>
          <a:p>
            <a:pPr indent="0" lvl="0" marL="0" rtl="0" algn="l">
              <a:spcBef>
                <a:spcPts val="0"/>
              </a:spcBef>
              <a:spcAft>
                <a:spcPts val="0"/>
              </a:spcAft>
              <a:buNone/>
            </a:pPr>
            <a:r>
              <a:rPr b="1" lang="es-MX" sz="2400">
                <a:solidFill>
                  <a:srgbClr val="3366FF"/>
                </a:solidFill>
                <a:latin typeface="Ubuntu"/>
                <a:ea typeface="Ubuntu"/>
                <a:cs typeface="Ubuntu"/>
                <a:sym typeface="Ubuntu"/>
              </a:rPr>
              <a:t>El concepto de manera general</a:t>
            </a:r>
            <a:endParaRPr b="1" sz="2400">
              <a:solidFill>
                <a:srgbClr val="3366FF"/>
              </a:solidFill>
              <a:latin typeface="Ubuntu"/>
              <a:ea typeface="Ubuntu"/>
              <a:cs typeface="Ubuntu"/>
              <a:sym typeface="Ubuntu"/>
            </a:endParaRPr>
          </a:p>
          <a:p>
            <a:pPr indent="0" lvl="0" marL="0" rtl="0" algn="l">
              <a:spcBef>
                <a:spcPts val="0"/>
              </a:spcBef>
              <a:spcAft>
                <a:spcPts val="0"/>
              </a:spcAft>
              <a:buNone/>
            </a:pPr>
            <a:r>
              <a:rPr b="1" lang="es-MX" sz="2400">
                <a:solidFill>
                  <a:srgbClr val="3366FF"/>
                </a:solidFill>
                <a:latin typeface="Ubuntu"/>
                <a:ea typeface="Ubuntu"/>
                <a:cs typeface="Ubuntu"/>
                <a:sym typeface="Ubuntu"/>
              </a:rPr>
              <a:t>suele </a:t>
            </a:r>
            <a:r>
              <a:rPr b="1" lang="es-MX" sz="2400" u="sng">
                <a:solidFill>
                  <a:srgbClr val="3366FF"/>
                </a:solidFill>
                <a:latin typeface="Ubuntu"/>
                <a:ea typeface="Ubuntu"/>
                <a:cs typeface="Ubuntu"/>
                <a:sym typeface="Ubuntu"/>
              </a:rPr>
              <a:t>tensar</a:t>
            </a:r>
            <a:r>
              <a:rPr b="1" lang="es-MX" sz="2400">
                <a:solidFill>
                  <a:srgbClr val="3366FF"/>
                </a:solidFill>
                <a:latin typeface="Ubuntu"/>
                <a:ea typeface="Ubuntu"/>
                <a:cs typeface="Ubuntu"/>
                <a:sym typeface="Ubuntu"/>
              </a:rPr>
              <a:t> y </a:t>
            </a:r>
            <a:r>
              <a:rPr b="1" lang="es-MX" sz="2400" u="sng">
                <a:solidFill>
                  <a:srgbClr val="3366FF"/>
                </a:solidFill>
                <a:latin typeface="Ubuntu"/>
                <a:ea typeface="Ubuntu"/>
                <a:cs typeface="Ubuntu"/>
                <a:sym typeface="Ubuntu"/>
              </a:rPr>
              <a:t>provocar</a:t>
            </a:r>
            <a:r>
              <a:rPr b="1" lang="es-MX" sz="2400">
                <a:solidFill>
                  <a:srgbClr val="3366FF"/>
                </a:solidFill>
                <a:latin typeface="Ubuntu"/>
                <a:ea typeface="Ubuntu"/>
                <a:cs typeface="Ubuntu"/>
                <a:sym typeface="Ubuntu"/>
              </a:rPr>
              <a:t>.</a:t>
            </a:r>
            <a:endParaRPr b="1" sz="2400">
              <a:solidFill>
                <a:srgbClr val="3366FF"/>
              </a:solidFill>
              <a:latin typeface="Ubuntu"/>
              <a:ea typeface="Ubuntu"/>
              <a:cs typeface="Ubuntu"/>
              <a:sym typeface="Ubuntu"/>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id="142" name="Google Shape;142;p23"/>
          <p:cNvPicPr preferRelativeResize="0"/>
          <p:nvPr/>
        </p:nvPicPr>
        <p:blipFill>
          <a:blip r:embed="rId3">
            <a:alphaModFix/>
          </a:blip>
          <a:stretch>
            <a:fillRect/>
          </a:stretch>
        </p:blipFill>
        <p:spPr>
          <a:xfrm>
            <a:off x="-1" y="0"/>
            <a:ext cx="4367125" cy="6858001"/>
          </a:xfrm>
          <a:prstGeom prst="rect">
            <a:avLst/>
          </a:prstGeom>
          <a:noFill/>
          <a:ln>
            <a:noFill/>
          </a:ln>
        </p:spPr>
      </p:pic>
      <p:sp>
        <p:nvSpPr>
          <p:cNvPr id="143" name="Google Shape;143;p23"/>
          <p:cNvSpPr txBox="1"/>
          <p:nvPr>
            <p:ph type="title"/>
          </p:nvPr>
        </p:nvSpPr>
        <p:spPr>
          <a:xfrm>
            <a:off x="98825" y="2144300"/>
            <a:ext cx="4025700" cy="2004000"/>
          </a:xfrm>
          <a:prstGeom prst="rect">
            <a:avLst/>
          </a:prstGeom>
          <a:noFill/>
          <a:ln>
            <a:noFill/>
          </a:ln>
        </p:spPr>
        <p:txBody>
          <a:bodyPr anchorCtr="0" anchor="b" bIns="45700" lIns="91425" spcFirstLastPara="1" rIns="91425" wrap="square" tIns="45700">
            <a:spAutoFit/>
          </a:bodyPr>
          <a:lstStyle/>
          <a:p>
            <a:pPr indent="0" lvl="0" marL="0" rtl="0" algn="l">
              <a:spcBef>
                <a:spcPts val="0"/>
              </a:spcBef>
              <a:spcAft>
                <a:spcPts val="0"/>
              </a:spcAft>
              <a:buClr>
                <a:schemeClr val="dk2"/>
              </a:buClr>
              <a:buSzPts val="3000"/>
              <a:buFont typeface="Century Schoolbook"/>
              <a:buNone/>
            </a:pPr>
            <a:r>
              <a:rPr b="1" lang="es-MX" sz="4600">
                <a:solidFill>
                  <a:schemeClr val="lt1"/>
                </a:solidFill>
                <a:latin typeface="Ubuntu"/>
                <a:ea typeface="Ubuntu"/>
                <a:cs typeface="Ubuntu"/>
                <a:sym typeface="Ubuntu"/>
              </a:rPr>
              <a:t>Lineamientos de un </a:t>
            </a:r>
            <a:endParaRPr b="1" sz="4600">
              <a:solidFill>
                <a:schemeClr val="lt1"/>
              </a:solidFill>
              <a:latin typeface="Ubuntu"/>
              <a:ea typeface="Ubuntu"/>
              <a:cs typeface="Ubuntu"/>
              <a:sym typeface="Ubuntu"/>
            </a:endParaRPr>
          </a:p>
          <a:p>
            <a:pPr indent="0" lvl="0" marL="0" rtl="0" algn="l">
              <a:spcBef>
                <a:spcPts val="0"/>
              </a:spcBef>
              <a:spcAft>
                <a:spcPts val="0"/>
              </a:spcAft>
              <a:buClr>
                <a:schemeClr val="dk2"/>
              </a:buClr>
              <a:buSzPts val="3000"/>
              <a:buFont typeface="Century Schoolbook"/>
              <a:buNone/>
            </a:pPr>
            <a:r>
              <a:rPr b="1" i="1" lang="es-MX" sz="4600">
                <a:solidFill>
                  <a:schemeClr val="lt1"/>
                </a:solidFill>
                <a:latin typeface="Ubuntu"/>
                <a:ea typeface="Ubuntu"/>
                <a:cs typeface="Ubuntu"/>
                <a:sym typeface="Ubuntu"/>
              </a:rPr>
              <a:t>brief </a:t>
            </a:r>
            <a:endParaRPr b="1" sz="4600">
              <a:solidFill>
                <a:schemeClr val="lt1"/>
              </a:solidFill>
              <a:latin typeface="Ubuntu"/>
              <a:ea typeface="Ubuntu"/>
              <a:cs typeface="Ubuntu"/>
              <a:sym typeface="Ubuntu"/>
            </a:endParaRPr>
          </a:p>
        </p:txBody>
      </p:sp>
      <p:sp>
        <p:nvSpPr>
          <p:cNvPr id="144" name="Google Shape;144;p23"/>
          <p:cNvSpPr txBox="1"/>
          <p:nvPr>
            <p:ph idx="1" type="body"/>
          </p:nvPr>
        </p:nvSpPr>
        <p:spPr>
          <a:xfrm>
            <a:off x="4367125" y="211950"/>
            <a:ext cx="7368600" cy="6726300"/>
          </a:xfrm>
          <a:prstGeom prst="rect">
            <a:avLst/>
          </a:prstGeom>
          <a:noFill/>
          <a:ln>
            <a:noFill/>
          </a:ln>
        </p:spPr>
        <p:txBody>
          <a:bodyPr anchorCtr="0" anchor="t" bIns="45700" lIns="91425" spcFirstLastPara="1" rIns="91425" wrap="square" tIns="45700">
            <a:spAutoFit/>
          </a:bodyPr>
          <a:lstStyle/>
          <a:p>
            <a:pPr indent="0" lvl="0" marL="0" rtl="0" algn="just">
              <a:lnSpc>
                <a:spcPct val="100000"/>
              </a:lnSpc>
              <a:spcBef>
                <a:spcPts val="0"/>
              </a:spcBef>
              <a:spcAft>
                <a:spcPts val="0"/>
              </a:spcAft>
              <a:buNone/>
            </a:pPr>
            <a:r>
              <a:rPr lang="es-MX" sz="1400">
                <a:solidFill>
                  <a:schemeClr val="dk1"/>
                </a:solidFill>
                <a:latin typeface="Ubuntu"/>
                <a:ea typeface="Ubuntu"/>
                <a:cs typeface="Ubuntu"/>
                <a:sym typeface="Ubuntu"/>
              </a:rPr>
              <a:t>-</a:t>
            </a:r>
            <a:r>
              <a:rPr b="1" lang="es-MX" sz="1400">
                <a:solidFill>
                  <a:schemeClr val="dk1"/>
                </a:solidFill>
                <a:latin typeface="Ubuntu"/>
                <a:ea typeface="Ubuntu"/>
                <a:cs typeface="Ubuntu"/>
                <a:sym typeface="Ubuntu"/>
              </a:rPr>
              <a:t>Observaciones del mercado </a:t>
            </a:r>
            <a:endParaRPr b="1" sz="1400">
              <a:solidFill>
                <a:schemeClr val="dk1"/>
              </a:solidFill>
              <a:latin typeface="Ubuntu"/>
              <a:ea typeface="Ubuntu"/>
              <a:cs typeface="Ubuntu"/>
              <a:sym typeface="Ubuntu"/>
            </a:endParaRPr>
          </a:p>
          <a:p>
            <a:pPr indent="0" lvl="0" marL="0" rtl="0" algn="just">
              <a:lnSpc>
                <a:spcPct val="100000"/>
              </a:lnSpc>
              <a:spcBef>
                <a:spcPts val="0"/>
              </a:spcBef>
              <a:spcAft>
                <a:spcPts val="0"/>
              </a:spcAft>
              <a:buNone/>
            </a:pPr>
            <a:r>
              <a:rPr lang="es-MX" sz="1400">
                <a:solidFill>
                  <a:schemeClr val="dk1"/>
                </a:solidFill>
                <a:latin typeface="Ubuntu"/>
                <a:ea typeface="Ubuntu"/>
                <a:cs typeface="Ubuntu"/>
                <a:sym typeface="Ubuntu"/>
              </a:rPr>
              <a:t>🡪 Antecedentes del proyecto, datos de la empresa y competencia </a:t>
            </a:r>
            <a:endParaRPr sz="1400">
              <a:solidFill>
                <a:schemeClr val="dk1"/>
              </a:solidFill>
              <a:latin typeface="Ubuntu"/>
              <a:ea typeface="Ubuntu"/>
              <a:cs typeface="Ubuntu"/>
              <a:sym typeface="Ubuntu"/>
            </a:endParaRPr>
          </a:p>
          <a:p>
            <a:pPr indent="0" lvl="0" marL="0" rtl="0" algn="just">
              <a:lnSpc>
                <a:spcPct val="100000"/>
              </a:lnSpc>
              <a:spcBef>
                <a:spcPts val="0"/>
              </a:spcBef>
              <a:spcAft>
                <a:spcPts val="0"/>
              </a:spcAft>
              <a:buNone/>
            </a:pPr>
            <a:r>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b="1" lang="es-MX" sz="1400">
                <a:solidFill>
                  <a:schemeClr val="dk1"/>
                </a:solidFill>
                <a:latin typeface="Ubuntu"/>
                <a:ea typeface="Ubuntu"/>
                <a:cs typeface="Ubuntu"/>
                <a:sym typeface="Ubuntu"/>
              </a:rPr>
              <a:t>-¿Por qué se requiere la comunicación?</a:t>
            </a:r>
            <a:endParaRPr b="1"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lang="es-MX" sz="1400">
                <a:solidFill>
                  <a:schemeClr val="dk1"/>
                </a:solidFill>
                <a:latin typeface="Ubuntu"/>
                <a:ea typeface="Ubuntu"/>
                <a:cs typeface="Ubuntu"/>
                <a:sym typeface="Ubuntu"/>
              </a:rPr>
              <a:t>¿Quién es el </a:t>
            </a:r>
            <a:r>
              <a:rPr i="1" lang="es-MX" sz="1400">
                <a:solidFill>
                  <a:schemeClr val="dk1"/>
                </a:solidFill>
                <a:latin typeface="Ubuntu"/>
                <a:ea typeface="Ubuntu"/>
                <a:cs typeface="Ubuntu"/>
                <a:sym typeface="Ubuntu"/>
              </a:rPr>
              <a:t>target?</a:t>
            </a:r>
            <a:endParaRPr i="1"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lang="es-MX" sz="1400">
                <a:solidFill>
                  <a:schemeClr val="dk1"/>
                </a:solidFill>
                <a:latin typeface="Ubuntu"/>
                <a:ea typeface="Ubuntu"/>
                <a:cs typeface="Ubuntu"/>
                <a:sym typeface="Ubuntu"/>
              </a:rPr>
              <a:t>🡪 Segmento al que dirigimos la comunicación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b="1" i="1" lang="es-MX" sz="1400">
                <a:solidFill>
                  <a:schemeClr val="dk1"/>
                </a:solidFill>
                <a:latin typeface="Ubuntu"/>
                <a:ea typeface="Ubuntu"/>
                <a:cs typeface="Ubuntu"/>
                <a:sym typeface="Ubuntu"/>
              </a:rPr>
              <a:t>-Insight </a:t>
            </a:r>
            <a:r>
              <a:rPr b="1" lang="es-MX" sz="1400">
                <a:solidFill>
                  <a:schemeClr val="dk1"/>
                </a:solidFill>
                <a:latin typeface="Ubuntu"/>
                <a:ea typeface="Ubuntu"/>
                <a:cs typeface="Ubuntu"/>
                <a:sym typeface="Ubuntu"/>
              </a:rPr>
              <a:t>del consumidor </a:t>
            </a:r>
            <a:endParaRPr b="1"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lang="es-MX" sz="1400">
                <a:solidFill>
                  <a:schemeClr val="dk1"/>
                </a:solidFill>
                <a:latin typeface="Ubuntu"/>
                <a:ea typeface="Ubuntu"/>
                <a:cs typeface="Ubuntu"/>
                <a:sym typeface="Ubuntu"/>
              </a:rPr>
              <a:t>🡪 Actitudes, deseos,  percepciones de la gente que influyen en su comportamiento de compra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b="1" lang="es-MX" sz="1400">
                <a:solidFill>
                  <a:schemeClr val="dk1"/>
                </a:solidFill>
                <a:latin typeface="Ubuntu"/>
                <a:ea typeface="Ubuntu"/>
                <a:cs typeface="Ubuntu"/>
                <a:sym typeface="Ubuntu"/>
              </a:rPr>
              <a:t>-Objetivo de comunicación </a:t>
            </a:r>
            <a:endParaRPr b="1"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lang="es-MX" sz="1400">
                <a:solidFill>
                  <a:schemeClr val="dk1"/>
                </a:solidFill>
                <a:latin typeface="Ubuntu"/>
                <a:ea typeface="Ubuntu"/>
                <a:cs typeface="Ubuntu"/>
                <a:sym typeface="Ubuntu"/>
              </a:rPr>
              <a:t>🡪 Sólo uno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b="1" lang="es-MX" sz="1400">
                <a:solidFill>
                  <a:schemeClr val="dk1"/>
                </a:solidFill>
                <a:latin typeface="Ubuntu"/>
                <a:ea typeface="Ubuntu"/>
                <a:cs typeface="Ubuntu"/>
                <a:sym typeface="Ubuntu"/>
              </a:rPr>
              <a:t>-¿Qué piensa el consumidor de hoy?</a:t>
            </a:r>
            <a:endParaRPr b="1"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lang="es-MX" sz="1400">
                <a:solidFill>
                  <a:schemeClr val="dk1"/>
                </a:solidFill>
                <a:latin typeface="Ubuntu"/>
                <a:ea typeface="Ubuntu"/>
                <a:cs typeface="Ubuntu"/>
                <a:sym typeface="Ubuntu"/>
              </a:rPr>
              <a:t>🡪 Percepción actual de la marca, producto o servicio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lang="es-MX" sz="1400">
                <a:solidFill>
                  <a:schemeClr val="dk1"/>
                </a:solidFill>
                <a:latin typeface="Ubuntu"/>
                <a:ea typeface="Ubuntu"/>
                <a:cs typeface="Ubuntu"/>
                <a:sym typeface="Ubuntu"/>
              </a:rPr>
              <a:t>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b="1" lang="es-MX" sz="1400">
                <a:solidFill>
                  <a:schemeClr val="dk1"/>
                </a:solidFill>
                <a:latin typeface="Ubuntu"/>
                <a:ea typeface="Ubuntu"/>
                <a:cs typeface="Ubuntu"/>
                <a:sym typeface="Ubuntu"/>
              </a:rPr>
              <a:t>-Promesa básica </a:t>
            </a:r>
            <a:endParaRPr b="1"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lang="es-MX" sz="1400">
                <a:solidFill>
                  <a:schemeClr val="dk1"/>
                </a:solidFill>
                <a:latin typeface="Ubuntu"/>
                <a:ea typeface="Ubuntu"/>
                <a:cs typeface="Ubuntu"/>
                <a:sym typeface="Ubuntu"/>
              </a:rPr>
              <a:t>🡪 Beneficio más importante para el consumidor </a:t>
            </a:r>
            <a:endParaRPr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t/>
            </a:r>
            <a:endParaRPr sz="1400">
              <a:solidFill>
                <a:schemeClr val="dk1"/>
              </a:solidFill>
              <a:latin typeface="Ubuntu"/>
              <a:ea typeface="Ubuntu"/>
              <a:cs typeface="Ubuntu"/>
              <a:sym typeface="Ubuntu"/>
            </a:endParaRPr>
          </a:p>
          <a:p>
            <a:pPr indent="0" lvl="0" marL="0" rtl="0" algn="just">
              <a:lnSpc>
                <a:spcPct val="100000"/>
              </a:lnSpc>
              <a:spcBef>
                <a:spcPts val="0"/>
              </a:spcBef>
              <a:spcAft>
                <a:spcPts val="0"/>
              </a:spcAft>
              <a:buNone/>
            </a:pPr>
            <a:r>
              <a:rPr b="1" lang="es-MX" sz="1400">
                <a:solidFill>
                  <a:schemeClr val="dk1"/>
                </a:solidFill>
                <a:latin typeface="Ubuntu"/>
                <a:ea typeface="Ubuntu"/>
                <a:cs typeface="Ubuntu"/>
                <a:sym typeface="Ubuntu"/>
              </a:rPr>
              <a:t>-Razonamiento </a:t>
            </a:r>
            <a:endParaRPr b="1"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b="1" lang="es-MX" sz="1400">
                <a:solidFill>
                  <a:schemeClr val="dk1"/>
                </a:solidFill>
                <a:latin typeface="Ubuntu"/>
                <a:ea typeface="Ubuntu"/>
                <a:cs typeface="Ubuntu"/>
                <a:sym typeface="Ubuntu"/>
              </a:rPr>
              <a:t>-Medios y materiales a desarrollar </a:t>
            </a:r>
            <a:endParaRPr b="1" sz="1400">
              <a:solidFill>
                <a:schemeClr val="dk1"/>
              </a:solidFill>
              <a:latin typeface="Ubuntu"/>
              <a:ea typeface="Ubuntu"/>
              <a:cs typeface="Ubuntu"/>
              <a:sym typeface="Ubuntu"/>
            </a:endParaRPr>
          </a:p>
          <a:p>
            <a:pPr indent="0" lvl="0" marL="0" rtl="0" algn="just">
              <a:lnSpc>
                <a:spcPct val="100000"/>
              </a:lnSpc>
              <a:spcBef>
                <a:spcPts val="600"/>
              </a:spcBef>
              <a:spcAft>
                <a:spcPts val="0"/>
              </a:spcAft>
              <a:buNone/>
            </a:pPr>
            <a:r>
              <a:rPr b="1" lang="es-MX" sz="1400">
                <a:solidFill>
                  <a:schemeClr val="dk1"/>
                </a:solidFill>
                <a:latin typeface="Ubuntu"/>
                <a:ea typeface="Ubuntu"/>
                <a:cs typeface="Ubuntu"/>
                <a:sym typeface="Ubuntu"/>
              </a:rPr>
              <a:t>-Mandatarios creativos </a:t>
            </a:r>
            <a:endParaRPr b="1" sz="1400">
              <a:solidFill>
                <a:schemeClr val="dk1"/>
              </a:solidFill>
              <a:latin typeface="Ubuntu"/>
              <a:ea typeface="Ubuntu"/>
              <a:cs typeface="Ubuntu"/>
              <a:sym typeface="Ubuntu"/>
            </a:endParaRPr>
          </a:p>
          <a:p>
            <a:pPr indent="0" lvl="0" marL="0" rtl="0" algn="just">
              <a:lnSpc>
                <a:spcPct val="100000"/>
              </a:lnSpc>
              <a:spcBef>
                <a:spcPts val="600"/>
              </a:spcBef>
              <a:spcAft>
                <a:spcPts val="1600"/>
              </a:spcAft>
              <a:buNone/>
            </a:pPr>
            <a:r>
              <a:rPr b="1" lang="es-MX" sz="1400">
                <a:solidFill>
                  <a:schemeClr val="dk1"/>
                </a:solidFill>
                <a:latin typeface="Ubuntu"/>
                <a:ea typeface="Ubuntu"/>
                <a:cs typeface="Ubuntu"/>
                <a:sym typeface="Ubuntu"/>
              </a:rPr>
              <a:t>-Tabla de tiempos</a:t>
            </a:r>
            <a:r>
              <a:rPr b="1" lang="es-MX" sz="1400">
                <a:solidFill>
                  <a:schemeClr val="dk1"/>
                </a:solidFill>
              </a:rPr>
              <a:t> </a:t>
            </a:r>
            <a:endParaRPr b="1" sz="1400">
              <a:solidFill>
                <a:schemeClr val="dk1"/>
              </a:solidFill>
              <a:latin typeface="Ubuntu"/>
              <a:ea typeface="Ubuntu"/>
              <a:cs typeface="Ubuntu"/>
              <a:sym typeface="Ubuntu"/>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4C2F4"/>
        </a:solidFill>
      </p:bgPr>
    </p:bg>
    <p:spTree>
      <p:nvGrpSpPr>
        <p:cNvPr id="471" name="Shape 471"/>
        <p:cNvGrpSpPr/>
        <p:nvPr/>
      </p:nvGrpSpPr>
      <p:grpSpPr>
        <a:xfrm>
          <a:off x="0" y="0"/>
          <a:ext cx="0" cy="0"/>
          <a:chOff x="0" y="0"/>
          <a:chExt cx="0" cy="0"/>
        </a:xfrm>
      </p:grpSpPr>
      <p:sp>
        <p:nvSpPr>
          <p:cNvPr id="472" name="Google Shape;472;p68"/>
          <p:cNvSpPr txBox="1"/>
          <p:nvPr/>
        </p:nvSpPr>
        <p:spPr>
          <a:xfrm>
            <a:off x="7055800" y="2120700"/>
            <a:ext cx="4841400" cy="3048300"/>
          </a:xfrm>
          <a:prstGeom prst="rect">
            <a:avLst/>
          </a:prstGeom>
          <a:noFill/>
          <a:ln>
            <a:noFill/>
          </a:ln>
        </p:spPr>
        <p:txBody>
          <a:bodyPr anchorCtr="0" anchor="ctr" bIns="121900" lIns="121900" spcFirstLastPara="1" rIns="121900" wrap="square" tIns="121900">
            <a:noAutofit/>
          </a:bodyPr>
          <a:lstStyle/>
          <a:p>
            <a:pPr indent="0" lvl="0" marL="0" rtl="0" algn="l">
              <a:spcBef>
                <a:spcPts val="0"/>
              </a:spcBef>
              <a:spcAft>
                <a:spcPts val="0"/>
              </a:spcAft>
              <a:buNone/>
            </a:pPr>
            <a:r>
              <a:rPr b="1" lang="es-MX" sz="2400">
                <a:solidFill>
                  <a:srgbClr val="3366FF"/>
                </a:solidFill>
                <a:latin typeface="Ubuntu"/>
                <a:ea typeface="Ubuntu"/>
                <a:cs typeface="Ubuntu"/>
                <a:sym typeface="Ubuntu"/>
              </a:rPr>
              <a:t>El concepto dentro de la </a:t>
            </a:r>
            <a:endParaRPr b="1" sz="2400">
              <a:solidFill>
                <a:srgbClr val="3366FF"/>
              </a:solidFill>
              <a:latin typeface="Ubuntu"/>
              <a:ea typeface="Ubuntu"/>
              <a:cs typeface="Ubuntu"/>
              <a:sym typeface="Ubuntu"/>
            </a:endParaRPr>
          </a:p>
          <a:p>
            <a:pPr indent="0" lvl="0" marL="0" rtl="0" algn="l">
              <a:spcBef>
                <a:spcPts val="0"/>
              </a:spcBef>
              <a:spcAft>
                <a:spcPts val="0"/>
              </a:spcAft>
              <a:buNone/>
            </a:pPr>
            <a:r>
              <a:rPr b="1" lang="es-MX" sz="2400">
                <a:solidFill>
                  <a:srgbClr val="3366FF"/>
                </a:solidFill>
                <a:latin typeface="Ubuntu"/>
                <a:ea typeface="Ubuntu"/>
                <a:cs typeface="Ubuntu"/>
                <a:sym typeface="Ubuntu"/>
              </a:rPr>
              <a:t>publicidad también.</a:t>
            </a:r>
            <a:endParaRPr b="1" sz="2400">
              <a:solidFill>
                <a:srgbClr val="3366FF"/>
              </a:solidFill>
              <a:latin typeface="Ubuntu"/>
              <a:ea typeface="Ubuntu"/>
              <a:cs typeface="Ubuntu"/>
              <a:sym typeface="Ubuntu"/>
            </a:endParaRPr>
          </a:p>
        </p:txBody>
      </p:sp>
      <p:pic>
        <p:nvPicPr>
          <p:cNvPr descr="No hay descripción alternativa para esta imagen" id="473" name="Google Shape;473;p68"/>
          <p:cNvPicPr preferRelativeResize="0"/>
          <p:nvPr/>
        </p:nvPicPr>
        <p:blipFill>
          <a:blip r:embed="rId3">
            <a:alphaModFix/>
          </a:blip>
          <a:stretch>
            <a:fillRect/>
          </a:stretch>
        </p:blipFill>
        <p:spPr>
          <a:xfrm>
            <a:off x="203200" y="203200"/>
            <a:ext cx="6649400" cy="6357948"/>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69"/>
          <p:cNvSpPr txBox="1"/>
          <p:nvPr/>
        </p:nvSpPr>
        <p:spPr>
          <a:xfrm>
            <a:off x="7078533" y="1803400"/>
            <a:ext cx="4833900" cy="32511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b="1" lang="es-MX" sz="2800">
                <a:solidFill>
                  <a:schemeClr val="lt1"/>
                </a:solidFill>
                <a:latin typeface="Helvetica Neue"/>
                <a:ea typeface="Helvetica Neue"/>
                <a:cs typeface="Helvetica Neue"/>
                <a:sym typeface="Helvetica Neue"/>
              </a:rPr>
              <a:t>Be stupid.</a:t>
            </a:r>
            <a:endParaRPr b="1" sz="2400">
              <a:solidFill>
                <a:schemeClr val="lt1"/>
              </a:solidFill>
              <a:latin typeface="Helvetica Neue"/>
              <a:ea typeface="Helvetica Neue"/>
              <a:cs typeface="Helvetica Neue"/>
              <a:sym typeface="Helvetica Neue"/>
            </a:endParaRPr>
          </a:p>
        </p:txBody>
      </p:sp>
      <p:pic>
        <p:nvPicPr>
          <p:cNvPr id="479" name="Google Shape;479;p69"/>
          <p:cNvPicPr preferRelativeResize="0"/>
          <p:nvPr/>
        </p:nvPicPr>
        <p:blipFill>
          <a:blip r:embed="rId3">
            <a:alphaModFix/>
          </a:blip>
          <a:stretch>
            <a:fillRect/>
          </a:stretch>
        </p:blipFill>
        <p:spPr>
          <a:xfrm>
            <a:off x="786575" y="0"/>
            <a:ext cx="10618852" cy="68580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pic>
        <p:nvPicPr>
          <p:cNvPr id="484" name="Google Shape;484;p70"/>
          <p:cNvPicPr preferRelativeResize="0"/>
          <p:nvPr/>
        </p:nvPicPr>
        <p:blipFill>
          <a:blip r:embed="rId3">
            <a:alphaModFix/>
          </a:blip>
          <a:stretch>
            <a:fillRect/>
          </a:stretch>
        </p:blipFill>
        <p:spPr>
          <a:xfrm>
            <a:off x="0" y="0"/>
            <a:ext cx="12191985" cy="6858000"/>
          </a:xfrm>
          <a:prstGeom prst="rect">
            <a:avLst/>
          </a:prstGeom>
          <a:noFill/>
          <a:ln>
            <a:noFill/>
          </a:ln>
        </p:spPr>
      </p:pic>
      <p:sp>
        <p:nvSpPr>
          <p:cNvPr id="485" name="Google Shape;485;p70"/>
          <p:cNvSpPr txBox="1"/>
          <p:nvPr/>
        </p:nvSpPr>
        <p:spPr>
          <a:xfrm>
            <a:off x="101500" y="2708000"/>
            <a:ext cx="1134900" cy="9237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b="1" lang="es-MX" sz="4400">
                <a:solidFill>
                  <a:srgbClr val="FFFFFF"/>
                </a:solidFill>
                <a:highlight>
                  <a:schemeClr val="dk1"/>
                </a:highlight>
                <a:latin typeface="Roboto"/>
                <a:ea typeface="Roboto"/>
                <a:cs typeface="Roboto"/>
                <a:sym typeface="Roboto"/>
              </a:rPr>
              <a:t>TÚ</a:t>
            </a:r>
            <a:endParaRPr b="1" sz="4400">
              <a:solidFill>
                <a:srgbClr val="FFFFFF"/>
              </a:solidFill>
              <a:highlight>
                <a:schemeClr val="dk1"/>
              </a:highlight>
              <a:latin typeface="Roboto"/>
              <a:ea typeface="Roboto"/>
              <a:cs typeface="Roboto"/>
              <a:sym typeface="Roboto"/>
            </a:endParaRPr>
          </a:p>
        </p:txBody>
      </p:sp>
      <p:sp>
        <p:nvSpPr>
          <p:cNvPr id="486" name="Google Shape;486;p70"/>
          <p:cNvSpPr txBox="1"/>
          <p:nvPr/>
        </p:nvSpPr>
        <p:spPr>
          <a:xfrm>
            <a:off x="1600100" y="2708000"/>
            <a:ext cx="1134900" cy="9237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b="1" lang="es-MX" sz="4400">
                <a:solidFill>
                  <a:srgbClr val="FFFFFF"/>
                </a:solidFill>
                <a:highlight>
                  <a:schemeClr val="dk1"/>
                </a:highlight>
                <a:latin typeface="Roboto"/>
                <a:ea typeface="Roboto"/>
                <a:cs typeface="Roboto"/>
                <a:sym typeface="Roboto"/>
              </a:rPr>
              <a:t>YO</a:t>
            </a:r>
            <a:endParaRPr b="1" sz="4400">
              <a:solidFill>
                <a:srgbClr val="FFFFFF"/>
              </a:solidFill>
              <a:highlight>
                <a:schemeClr val="dk1"/>
              </a:highlight>
              <a:latin typeface="Roboto"/>
              <a:ea typeface="Roboto"/>
              <a:cs typeface="Roboto"/>
              <a:sym typeface="Roboto"/>
            </a:endParaRPr>
          </a:p>
        </p:txBody>
      </p:sp>
      <p:sp>
        <p:nvSpPr>
          <p:cNvPr id="487" name="Google Shape;487;p70"/>
          <p:cNvSpPr txBox="1"/>
          <p:nvPr/>
        </p:nvSpPr>
        <p:spPr>
          <a:xfrm>
            <a:off x="8153300" y="2967200"/>
            <a:ext cx="4208100" cy="9237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b="1" lang="es-MX" sz="4400">
                <a:solidFill>
                  <a:srgbClr val="FFFFFF"/>
                </a:solidFill>
                <a:highlight>
                  <a:schemeClr val="dk1"/>
                </a:highlight>
                <a:latin typeface="Roboto"/>
                <a:ea typeface="Roboto"/>
                <a:cs typeface="Roboto"/>
                <a:sym typeface="Roboto"/>
              </a:rPr>
              <a:t>LXS DEMÁS</a:t>
            </a:r>
            <a:endParaRPr b="1" sz="4400">
              <a:solidFill>
                <a:srgbClr val="FFFFFF"/>
              </a:solidFill>
              <a:highlight>
                <a:schemeClr val="dk1"/>
              </a:highlight>
              <a:latin typeface="Roboto"/>
              <a:ea typeface="Roboto"/>
              <a:cs typeface="Roboto"/>
              <a:sym typeface="Roboto"/>
            </a:endParaRPr>
          </a:p>
        </p:txBody>
      </p:sp>
      <p:sp>
        <p:nvSpPr>
          <p:cNvPr id="488" name="Google Shape;488;p70"/>
          <p:cNvSpPr txBox="1"/>
          <p:nvPr/>
        </p:nvSpPr>
        <p:spPr>
          <a:xfrm>
            <a:off x="2374800" y="2568900"/>
            <a:ext cx="3052500" cy="9237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b="1" lang="es-MX" sz="3700">
                <a:solidFill>
                  <a:srgbClr val="FFFFFF"/>
                </a:solidFill>
                <a:highlight>
                  <a:schemeClr val="dk1"/>
                </a:highlight>
                <a:latin typeface="Roboto"/>
                <a:ea typeface="Roboto"/>
                <a:cs typeface="Roboto"/>
                <a:sym typeface="Roboto"/>
              </a:rPr>
              <a:t>EL INSIGHT</a:t>
            </a:r>
            <a:endParaRPr b="1" sz="3700">
              <a:solidFill>
                <a:srgbClr val="FFFFFF"/>
              </a:solidFill>
              <a:highlight>
                <a:schemeClr val="dk1"/>
              </a:highlight>
              <a:latin typeface="Roboto"/>
              <a:ea typeface="Roboto"/>
              <a:cs typeface="Roboto"/>
              <a:sym typeface="Roboto"/>
            </a:endParaRPr>
          </a:p>
        </p:txBody>
      </p:sp>
      <p:sp>
        <p:nvSpPr>
          <p:cNvPr id="489" name="Google Shape;489;p70"/>
          <p:cNvSpPr txBox="1"/>
          <p:nvPr/>
        </p:nvSpPr>
        <p:spPr>
          <a:xfrm>
            <a:off x="5168800" y="2568900"/>
            <a:ext cx="3052500" cy="9237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b="1" lang="es-MX" sz="3100">
                <a:solidFill>
                  <a:srgbClr val="FFFFFF"/>
                </a:solidFill>
                <a:highlight>
                  <a:schemeClr val="dk1"/>
                </a:highlight>
                <a:latin typeface="Roboto"/>
                <a:ea typeface="Roboto"/>
                <a:cs typeface="Roboto"/>
                <a:sym typeface="Roboto"/>
              </a:rPr>
              <a:t>EL CONCEPTO</a:t>
            </a:r>
            <a:endParaRPr b="1" sz="3100">
              <a:solidFill>
                <a:srgbClr val="FFFFFF"/>
              </a:solidFill>
              <a:highlight>
                <a:schemeClr val="dk1"/>
              </a:highlight>
              <a:latin typeface="Roboto"/>
              <a:ea typeface="Roboto"/>
              <a:cs typeface="Roboto"/>
              <a:sym typeface="Roboto"/>
            </a:endParaRPr>
          </a:p>
        </p:txBody>
      </p:sp>
      <p:sp>
        <p:nvSpPr>
          <p:cNvPr id="490" name="Google Shape;490;p70"/>
          <p:cNvSpPr txBox="1"/>
          <p:nvPr/>
        </p:nvSpPr>
        <p:spPr>
          <a:xfrm>
            <a:off x="8642200" y="6077425"/>
            <a:ext cx="3000000" cy="461700"/>
          </a:xfrm>
          <a:prstGeom prst="rect">
            <a:avLst/>
          </a:prstGeom>
          <a:solidFill>
            <a:schemeClr val="lt1"/>
          </a:solid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s-MX" sz="1800">
                <a:solidFill>
                  <a:srgbClr val="0A0A0A"/>
                </a:solidFill>
                <a:latin typeface="Oswald"/>
                <a:ea typeface="Oswald"/>
                <a:cs typeface="Oswald"/>
                <a:sym typeface="Oswald"/>
              </a:rPr>
              <a:t>FUZZ, Director Creativo </a:t>
            </a:r>
            <a:endParaRPr>
              <a:solidFill>
                <a:srgbClr val="0A0A0A"/>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pic>
        <p:nvPicPr>
          <p:cNvPr id="495" name="Google Shape;495;p71"/>
          <p:cNvPicPr preferRelativeResize="0"/>
          <p:nvPr/>
        </p:nvPicPr>
        <p:blipFill>
          <a:blip r:embed="rId3">
            <a:alphaModFix/>
          </a:blip>
          <a:stretch>
            <a:fillRect/>
          </a:stretch>
        </p:blipFill>
        <p:spPr>
          <a:xfrm>
            <a:off x="0" y="0"/>
            <a:ext cx="12192026" cy="6858003"/>
          </a:xfrm>
          <a:prstGeom prst="rect">
            <a:avLst/>
          </a:prstGeom>
          <a:noFill/>
          <a:ln>
            <a:noFill/>
          </a:ln>
        </p:spPr>
      </p:pic>
      <p:sp>
        <p:nvSpPr>
          <p:cNvPr id="496" name="Google Shape;496;p71"/>
          <p:cNvSpPr txBox="1"/>
          <p:nvPr/>
        </p:nvSpPr>
        <p:spPr>
          <a:xfrm>
            <a:off x="1396900" y="1705000"/>
            <a:ext cx="10185600" cy="34632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s-MX" sz="2400">
                <a:solidFill>
                  <a:srgbClr val="FFFFFF"/>
                </a:solidFill>
                <a:highlight>
                  <a:schemeClr val="dk1"/>
                </a:highlight>
                <a:latin typeface="Roboto Medium"/>
                <a:ea typeface="Roboto Medium"/>
                <a:cs typeface="Roboto Medium"/>
                <a:sym typeface="Roboto Medium"/>
              </a:rPr>
              <a:t>Misión</a:t>
            </a:r>
            <a:endParaRPr i="1" sz="2400">
              <a:solidFill>
                <a:srgbClr val="FFFFFF"/>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t/>
            </a:r>
            <a:endParaRPr i="1" sz="1600">
              <a:solidFill>
                <a:srgbClr val="FFFFFF"/>
              </a:solidFill>
              <a:latin typeface="Roboto Medium"/>
              <a:ea typeface="Roboto Medium"/>
              <a:cs typeface="Roboto Medium"/>
              <a:sym typeface="Roboto Medium"/>
            </a:endParaRPr>
          </a:p>
          <a:p>
            <a:pPr indent="0" lvl="0" marL="0" rtl="0" algn="l">
              <a:spcBef>
                <a:spcPts val="0"/>
              </a:spcBef>
              <a:spcAft>
                <a:spcPts val="0"/>
              </a:spcAft>
              <a:buClr>
                <a:srgbClr val="000000"/>
              </a:buClr>
              <a:buSzPts val="1500"/>
              <a:buFont typeface="Arial"/>
              <a:buNone/>
            </a:pPr>
            <a:r>
              <a:t/>
            </a:r>
            <a:endParaRPr i="1" sz="1600">
              <a:solidFill>
                <a:srgbClr val="FFFFFF"/>
              </a:solidFill>
              <a:latin typeface="Roboto Medium"/>
              <a:ea typeface="Roboto Medium"/>
              <a:cs typeface="Roboto Medium"/>
              <a:sym typeface="Roboto Medium"/>
            </a:endParaRPr>
          </a:p>
          <a:p>
            <a:pPr indent="0" lvl="0" marL="0" rtl="0" algn="l">
              <a:spcBef>
                <a:spcPts val="0"/>
              </a:spcBef>
              <a:spcAft>
                <a:spcPts val="0"/>
              </a:spcAft>
              <a:buNone/>
            </a:pPr>
            <a:r>
              <a:rPr lang="es-MX" sz="5100">
                <a:solidFill>
                  <a:srgbClr val="FFFFFF"/>
                </a:solidFill>
                <a:highlight>
                  <a:schemeClr val="dk1"/>
                </a:highlight>
                <a:latin typeface="Roboto Medium"/>
                <a:ea typeface="Roboto Medium"/>
                <a:cs typeface="Roboto Medium"/>
                <a:sym typeface="Roboto Medium"/>
              </a:rPr>
              <a:t>Que aprendas qué es un insight </a:t>
            </a:r>
            <a:endParaRPr sz="5100">
              <a:solidFill>
                <a:srgbClr val="FFFFFF"/>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rPr lang="es-MX" sz="5100">
                <a:solidFill>
                  <a:srgbClr val="FFFFFF"/>
                </a:solidFill>
                <a:highlight>
                  <a:schemeClr val="dk1"/>
                </a:highlight>
                <a:latin typeface="Roboto Medium"/>
                <a:ea typeface="Roboto Medium"/>
                <a:cs typeface="Roboto Medium"/>
                <a:sym typeface="Roboto Medium"/>
              </a:rPr>
              <a:t>y un concepto tan fácil como </a:t>
            </a:r>
            <a:endParaRPr sz="5100">
              <a:solidFill>
                <a:srgbClr val="FFFFFF"/>
              </a:solidFill>
              <a:highlight>
                <a:schemeClr val="dk1"/>
              </a:highlight>
              <a:latin typeface="Roboto Medium"/>
              <a:ea typeface="Roboto Medium"/>
              <a:cs typeface="Roboto Medium"/>
              <a:sym typeface="Roboto Medium"/>
            </a:endParaRPr>
          </a:p>
          <a:p>
            <a:pPr indent="0" lvl="0" marL="0" rtl="0" algn="l">
              <a:spcBef>
                <a:spcPts val="0"/>
              </a:spcBef>
              <a:spcAft>
                <a:spcPts val="0"/>
              </a:spcAft>
              <a:buNone/>
            </a:pPr>
            <a:r>
              <a:rPr lang="es-MX" sz="5100">
                <a:solidFill>
                  <a:srgbClr val="FFFFFF"/>
                </a:solidFill>
                <a:highlight>
                  <a:schemeClr val="dk1"/>
                </a:highlight>
                <a:latin typeface="Roboto Medium"/>
                <a:ea typeface="Roboto Medium"/>
                <a:cs typeface="Roboto Medium"/>
                <a:sym typeface="Roboto Medium"/>
              </a:rPr>
              <a:t>te aprendiste “Peaches”. </a:t>
            </a:r>
            <a:endParaRPr sz="5100">
              <a:solidFill>
                <a:srgbClr val="FFFFFF"/>
              </a:solidFill>
              <a:highlight>
                <a:schemeClr val="dk1"/>
              </a:highlight>
              <a:latin typeface="Roboto Medium"/>
              <a:ea typeface="Roboto Medium"/>
              <a:cs typeface="Roboto Medium"/>
              <a:sym typeface="Roboto Medium"/>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0" name="Shape 500"/>
        <p:cNvGrpSpPr/>
        <p:nvPr/>
      </p:nvGrpSpPr>
      <p:grpSpPr>
        <a:xfrm>
          <a:off x="0" y="0"/>
          <a:ext cx="0" cy="0"/>
          <a:chOff x="0" y="0"/>
          <a:chExt cx="0" cy="0"/>
        </a:xfrm>
      </p:grpSpPr>
      <p:pic>
        <p:nvPicPr>
          <p:cNvPr id="501" name="Google Shape;501;p72"/>
          <p:cNvPicPr preferRelativeResize="0"/>
          <p:nvPr/>
        </p:nvPicPr>
        <p:blipFill>
          <a:blip r:embed="rId3">
            <a:alphaModFix/>
          </a:blip>
          <a:stretch>
            <a:fillRect/>
          </a:stretch>
        </p:blipFill>
        <p:spPr>
          <a:xfrm rot="5400000">
            <a:off x="2660113" y="-2660113"/>
            <a:ext cx="6866400" cy="12186624"/>
          </a:xfrm>
          <a:prstGeom prst="rect">
            <a:avLst/>
          </a:prstGeom>
          <a:noFill/>
          <a:ln>
            <a:noFill/>
          </a:ln>
        </p:spPr>
      </p:pic>
      <p:sp>
        <p:nvSpPr>
          <p:cNvPr id="502" name="Google Shape;502;p72"/>
          <p:cNvSpPr txBox="1"/>
          <p:nvPr/>
        </p:nvSpPr>
        <p:spPr>
          <a:xfrm>
            <a:off x="845700" y="3008200"/>
            <a:ext cx="11232000" cy="1585500"/>
          </a:xfrm>
          <a:prstGeom prst="rect">
            <a:avLst/>
          </a:prstGeom>
          <a:solidFill>
            <a:schemeClr val="lt2"/>
          </a:solid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s-MX" sz="2900">
                <a:latin typeface="Ubuntu Medium"/>
                <a:ea typeface="Ubuntu Medium"/>
                <a:cs typeface="Ubuntu Medium"/>
                <a:sym typeface="Ubuntu Medium"/>
              </a:rPr>
              <a:t>Concepto de campaña</a:t>
            </a:r>
            <a:r>
              <a:rPr lang="es-MX" sz="2900">
                <a:solidFill>
                  <a:srgbClr val="000000"/>
                </a:solidFill>
                <a:latin typeface="Ubuntu Medium"/>
                <a:ea typeface="Ubuntu Medium"/>
                <a:cs typeface="Ubuntu Medium"/>
                <a:sym typeface="Ubuntu Medium"/>
              </a:rPr>
              <a:t>	=		</a:t>
            </a:r>
            <a:r>
              <a:rPr lang="es-MX" sz="2900">
                <a:latin typeface="Ubuntu Light"/>
                <a:ea typeface="Ubuntu Light"/>
                <a:cs typeface="Ubuntu Light"/>
                <a:sym typeface="Ubuntu Light"/>
              </a:rPr>
              <a:t>Slogan / Tagline de la campaña</a:t>
            </a:r>
            <a:endParaRPr sz="2900">
              <a:solidFill>
                <a:srgbClr val="000000"/>
              </a:solidFill>
              <a:latin typeface="Ubuntu Light"/>
              <a:ea typeface="Ubuntu Light"/>
              <a:cs typeface="Ubuntu Light"/>
              <a:sym typeface="Ubuntu Light"/>
            </a:endParaRPr>
          </a:p>
          <a:p>
            <a:pPr indent="0" lvl="0" marL="0" rtl="0" algn="l">
              <a:spcBef>
                <a:spcPts val="0"/>
              </a:spcBef>
              <a:spcAft>
                <a:spcPts val="0"/>
              </a:spcAft>
              <a:buNone/>
            </a:pPr>
            <a:r>
              <a:rPr lang="es-MX" sz="2900">
                <a:latin typeface="Ubuntu Medium"/>
                <a:ea typeface="Ubuntu Medium"/>
                <a:cs typeface="Ubuntu Medium"/>
                <a:sym typeface="Ubuntu Medium"/>
              </a:rPr>
              <a:t>Concepto de idea</a:t>
            </a:r>
            <a:r>
              <a:rPr lang="es-MX" sz="2900">
                <a:solidFill>
                  <a:srgbClr val="000000"/>
                </a:solidFill>
                <a:latin typeface="Ubuntu Medium"/>
                <a:ea typeface="Ubuntu Medium"/>
                <a:cs typeface="Ubuntu Medium"/>
                <a:sym typeface="Ubuntu Medium"/>
              </a:rPr>
              <a:t>			=		</a:t>
            </a:r>
            <a:r>
              <a:rPr lang="es-MX" sz="2900">
                <a:latin typeface="Ubuntu Light"/>
                <a:ea typeface="Ubuntu Light"/>
                <a:cs typeface="Ubuntu Light"/>
                <a:sym typeface="Ubuntu Light"/>
              </a:rPr>
              <a:t>Título de la idea</a:t>
            </a:r>
            <a:endParaRPr sz="2900">
              <a:solidFill>
                <a:srgbClr val="000000"/>
              </a:solidFill>
              <a:latin typeface="Ubuntu Light"/>
              <a:ea typeface="Ubuntu Light"/>
              <a:cs typeface="Ubuntu Light"/>
              <a:sym typeface="Ubuntu Light"/>
            </a:endParaRPr>
          </a:p>
          <a:p>
            <a:pPr indent="0" lvl="0" marL="0" rtl="0" algn="l">
              <a:spcBef>
                <a:spcPts val="0"/>
              </a:spcBef>
              <a:spcAft>
                <a:spcPts val="0"/>
              </a:spcAft>
              <a:buNone/>
            </a:pPr>
            <a:r>
              <a:rPr lang="es-MX" sz="2900">
                <a:latin typeface="Ubuntu Medium"/>
                <a:ea typeface="Ubuntu Medium"/>
                <a:cs typeface="Ubuntu Medium"/>
                <a:sym typeface="Ubuntu Medium"/>
              </a:rPr>
              <a:t>Concepto de ejecución</a:t>
            </a:r>
            <a:r>
              <a:rPr lang="es-MX" sz="2900">
                <a:solidFill>
                  <a:srgbClr val="000000"/>
                </a:solidFill>
                <a:latin typeface="Ubuntu Medium"/>
                <a:ea typeface="Ubuntu Medium"/>
                <a:cs typeface="Ubuntu Medium"/>
                <a:sym typeface="Ubuntu Medium"/>
              </a:rPr>
              <a:t>	=		</a:t>
            </a:r>
            <a:r>
              <a:rPr lang="es-MX" sz="2900">
                <a:latin typeface="Ubuntu Light"/>
                <a:ea typeface="Ubuntu Light"/>
                <a:cs typeface="Ubuntu Light"/>
                <a:sym typeface="Ubuntu Light"/>
              </a:rPr>
              <a:t>Temática / Semántica de la idea</a:t>
            </a:r>
            <a:endParaRPr sz="3500">
              <a:solidFill>
                <a:srgbClr val="000000"/>
              </a:solidFill>
              <a:latin typeface="Ubuntu Medium"/>
              <a:ea typeface="Ubuntu Medium"/>
              <a:cs typeface="Ubuntu Medium"/>
              <a:sym typeface="Ubuntu Medium"/>
            </a:endParaRPr>
          </a:p>
        </p:txBody>
      </p:sp>
      <p:sp>
        <p:nvSpPr>
          <p:cNvPr id="503" name="Google Shape;503;p72"/>
          <p:cNvSpPr txBox="1"/>
          <p:nvPr/>
        </p:nvSpPr>
        <p:spPr>
          <a:xfrm>
            <a:off x="845700" y="2078983"/>
            <a:ext cx="10019100" cy="600300"/>
          </a:xfrm>
          <a:prstGeom prst="rect">
            <a:avLst/>
          </a:prstGeom>
          <a:solidFill>
            <a:schemeClr val="lt1"/>
          </a:solid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s-MX" sz="2300">
                <a:latin typeface="Ubuntu"/>
                <a:ea typeface="Ubuntu"/>
                <a:cs typeface="Ubuntu"/>
                <a:sym typeface="Ubuntu"/>
              </a:rPr>
              <a:t>Por lo menos hay tres formas de redactar un concepto en publicidad:</a:t>
            </a:r>
            <a:endParaRPr b="1" sz="2300">
              <a:solidFill>
                <a:srgbClr val="000000"/>
              </a:solidFill>
              <a:latin typeface="Ubuntu"/>
              <a:ea typeface="Ubuntu"/>
              <a:cs typeface="Ubuntu"/>
              <a:sym typeface="Ubuntu"/>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7" name="Shape 507"/>
        <p:cNvGrpSpPr/>
        <p:nvPr/>
      </p:nvGrpSpPr>
      <p:grpSpPr>
        <a:xfrm>
          <a:off x="0" y="0"/>
          <a:ext cx="0" cy="0"/>
          <a:chOff x="0" y="0"/>
          <a:chExt cx="0" cy="0"/>
        </a:xfrm>
      </p:grpSpPr>
      <p:pic>
        <p:nvPicPr>
          <p:cNvPr id="508" name="Google Shape;508;p73"/>
          <p:cNvPicPr preferRelativeResize="0"/>
          <p:nvPr/>
        </p:nvPicPr>
        <p:blipFill>
          <a:blip r:embed="rId3">
            <a:alphaModFix/>
          </a:blip>
          <a:stretch>
            <a:fillRect/>
          </a:stretch>
        </p:blipFill>
        <p:spPr>
          <a:xfrm rot="5400000">
            <a:off x="2660113" y="-2660113"/>
            <a:ext cx="6866400" cy="12186624"/>
          </a:xfrm>
          <a:prstGeom prst="rect">
            <a:avLst/>
          </a:prstGeom>
          <a:noFill/>
          <a:ln>
            <a:noFill/>
          </a:ln>
        </p:spPr>
      </p:pic>
      <p:sp>
        <p:nvSpPr>
          <p:cNvPr id="509" name="Google Shape;509;p73"/>
          <p:cNvSpPr txBox="1"/>
          <p:nvPr/>
        </p:nvSpPr>
        <p:spPr>
          <a:xfrm>
            <a:off x="480000" y="2995500"/>
            <a:ext cx="11232000" cy="692700"/>
          </a:xfrm>
          <a:prstGeom prst="rect">
            <a:avLst/>
          </a:prstGeom>
          <a:solidFill>
            <a:srgbClr val="CDD4EA"/>
          </a:solid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s-MX" sz="2900">
                <a:latin typeface="Roboto Medium"/>
                <a:ea typeface="Roboto Medium"/>
                <a:cs typeface="Roboto Medium"/>
                <a:sym typeface="Roboto Medium"/>
              </a:rPr>
              <a:t>Imaginemos que hacemos la campaña de</a:t>
            </a:r>
            <a:endParaRPr sz="3500">
              <a:solidFill>
                <a:srgbClr val="000000"/>
              </a:solidFill>
              <a:latin typeface="Roboto Medium"/>
              <a:ea typeface="Roboto Medium"/>
              <a:cs typeface="Roboto Medium"/>
              <a:sym typeface="Roboto Medium"/>
            </a:endParaRPr>
          </a:p>
        </p:txBody>
      </p:sp>
      <p:pic>
        <p:nvPicPr>
          <p:cNvPr id="510" name="Google Shape;510;p73"/>
          <p:cNvPicPr preferRelativeResize="0"/>
          <p:nvPr/>
        </p:nvPicPr>
        <p:blipFill>
          <a:blip r:embed="rId4">
            <a:alphaModFix/>
          </a:blip>
          <a:stretch>
            <a:fillRect/>
          </a:stretch>
        </p:blipFill>
        <p:spPr>
          <a:xfrm>
            <a:off x="8178800" y="1703886"/>
            <a:ext cx="3280834" cy="3280834"/>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14" name="Shape 514"/>
        <p:cNvGrpSpPr/>
        <p:nvPr/>
      </p:nvGrpSpPr>
      <p:grpSpPr>
        <a:xfrm>
          <a:off x="0" y="0"/>
          <a:ext cx="0" cy="0"/>
          <a:chOff x="0" y="0"/>
          <a:chExt cx="0" cy="0"/>
        </a:xfrm>
      </p:grpSpPr>
      <p:pic>
        <p:nvPicPr>
          <p:cNvPr id="515" name="Google Shape;515;p74"/>
          <p:cNvPicPr preferRelativeResize="0"/>
          <p:nvPr/>
        </p:nvPicPr>
        <p:blipFill>
          <a:blip r:embed="rId3">
            <a:alphaModFix/>
          </a:blip>
          <a:stretch>
            <a:fillRect/>
          </a:stretch>
        </p:blipFill>
        <p:spPr>
          <a:xfrm rot="5400000">
            <a:off x="2660113" y="-2660113"/>
            <a:ext cx="6866400" cy="12186624"/>
          </a:xfrm>
          <a:prstGeom prst="rect">
            <a:avLst/>
          </a:prstGeom>
          <a:noFill/>
          <a:ln>
            <a:noFill/>
          </a:ln>
        </p:spPr>
      </p:pic>
      <p:sp>
        <p:nvSpPr>
          <p:cNvPr id="516" name="Google Shape;516;p74"/>
          <p:cNvSpPr txBox="1"/>
          <p:nvPr/>
        </p:nvSpPr>
        <p:spPr>
          <a:xfrm>
            <a:off x="467300" y="1110900"/>
            <a:ext cx="11411700" cy="4571400"/>
          </a:xfrm>
          <a:prstGeom prst="rect">
            <a:avLst/>
          </a:prstGeom>
          <a:solidFill>
            <a:srgbClr val="CFE2F3"/>
          </a:solid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s-MX" sz="2700">
                <a:solidFill>
                  <a:schemeClr val="dk1"/>
                </a:solidFill>
                <a:latin typeface="Ubuntu"/>
                <a:ea typeface="Ubuntu"/>
                <a:cs typeface="Ubuntu"/>
                <a:sym typeface="Ubuntu"/>
              </a:rPr>
              <a:t>Insight						=		</a:t>
            </a:r>
            <a:r>
              <a:rPr lang="es-MX" sz="2300">
                <a:solidFill>
                  <a:schemeClr val="dk1"/>
                </a:solidFill>
                <a:latin typeface="Ubuntu"/>
                <a:ea typeface="Ubuntu"/>
                <a:cs typeface="Ubuntu"/>
                <a:sym typeface="Ubuntu"/>
              </a:rPr>
              <a:t>Cuando la riegas se necesita el 100.</a:t>
            </a:r>
            <a:endParaRPr sz="2300">
              <a:solidFill>
                <a:schemeClr val="dk1"/>
              </a:solidFill>
              <a:latin typeface="Ubuntu"/>
              <a:ea typeface="Ubuntu"/>
              <a:cs typeface="Ubuntu"/>
              <a:sym typeface="Ubuntu"/>
            </a:endParaRPr>
          </a:p>
          <a:p>
            <a:pPr indent="0" lvl="0" marL="0" rtl="0" algn="l">
              <a:spcBef>
                <a:spcPts val="0"/>
              </a:spcBef>
              <a:spcAft>
                <a:spcPts val="0"/>
              </a:spcAft>
              <a:buClr>
                <a:schemeClr val="dk1"/>
              </a:buClr>
              <a:buSzPts val="1500"/>
              <a:buFont typeface="Arial"/>
              <a:buNone/>
            </a:pPr>
            <a:r>
              <a:t/>
            </a:r>
            <a:endParaRPr sz="2700">
              <a:solidFill>
                <a:schemeClr val="dk1"/>
              </a:solidFill>
              <a:latin typeface="Ubuntu"/>
              <a:ea typeface="Ubuntu"/>
              <a:cs typeface="Ubuntu"/>
              <a:sym typeface="Ubuntu"/>
            </a:endParaRPr>
          </a:p>
          <a:p>
            <a:pPr indent="0" lvl="0" marL="0" rtl="0" algn="l">
              <a:spcBef>
                <a:spcPts val="0"/>
              </a:spcBef>
              <a:spcAft>
                <a:spcPts val="0"/>
              </a:spcAft>
              <a:buNone/>
            </a:pPr>
            <a:r>
              <a:rPr lang="es-MX" sz="2700">
                <a:latin typeface="Ubuntu"/>
                <a:ea typeface="Ubuntu"/>
                <a:cs typeface="Ubuntu"/>
                <a:sym typeface="Ubuntu"/>
              </a:rPr>
              <a:t>Concepto de campaña</a:t>
            </a:r>
            <a:r>
              <a:rPr lang="es-MX" sz="2700">
                <a:solidFill>
                  <a:srgbClr val="000000"/>
                </a:solidFill>
                <a:latin typeface="Ubuntu"/>
                <a:ea typeface="Ubuntu"/>
                <a:cs typeface="Ubuntu"/>
                <a:sym typeface="Ubuntu"/>
              </a:rPr>
              <a:t>	=		</a:t>
            </a:r>
            <a:r>
              <a:rPr lang="es-MX" sz="2700">
                <a:latin typeface="Ubuntu"/>
                <a:ea typeface="Ubuntu"/>
                <a:cs typeface="Ubuntu"/>
                <a:sym typeface="Ubuntu"/>
              </a:rPr>
              <a:t>Al 100x100to</a:t>
            </a:r>
            <a:endParaRPr sz="2300">
              <a:latin typeface="Ubuntu"/>
              <a:ea typeface="Ubuntu"/>
              <a:cs typeface="Ubuntu"/>
              <a:sym typeface="Ubuntu"/>
            </a:endParaRPr>
          </a:p>
          <a:p>
            <a:pPr indent="0" lvl="0" marL="0" rtl="0" algn="l">
              <a:spcBef>
                <a:spcPts val="0"/>
              </a:spcBef>
              <a:spcAft>
                <a:spcPts val="0"/>
              </a:spcAft>
              <a:buNone/>
            </a:pPr>
            <a:r>
              <a:t/>
            </a:r>
            <a:endParaRPr sz="2700">
              <a:latin typeface="Ubuntu"/>
              <a:ea typeface="Ubuntu"/>
              <a:cs typeface="Ubuntu"/>
              <a:sym typeface="Ubuntu"/>
            </a:endParaRPr>
          </a:p>
          <a:p>
            <a:pPr indent="0" lvl="0" marL="0" rtl="0" algn="l">
              <a:spcBef>
                <a:spcPts val="0"/>
              </a:spcBef>
              <a:spcAft>
                <a:spcPts val="0"/>
              </a:spcAft>
              <a:buNone/>
            </a:pPr>
            <a:r>
              <a:rPr lang="es-MX" sz="2700">
                <a:latin typeface="Ubuntu"/>
                <a:ea typeface="Ubuntu"/>
                <a:cs typeface="Ubuntu"/>
                <a:sym typeface="Ubuntu"/>
              </a:rPr>
              <a:t>Concepto de idea</a:t>
            </a:r>
            <a:r>
              <a:rPr lang="es-MX" sz="2700">
                <a:solidFill>
                  <a:srgbClr val="000000"/>
                </a:solidFill>
                <a:latin typeface="Ubuntu"/>
                <a:ea typeface="Ubuntu"/>
                <a:cs typeface="Ubuntu"/>
                <a:sym typeface="Ubuntu"/>
              </a:rPr>
              <a:t>			=		</a:t>
            </a:r>
            <a:r>
              <a:rPr lang="es-MX" sz="2300">
                <a:latin typeface="Ubuntu"/>
                <a:ea typeface="Ubuntu"/>
                <a:cs typeface="Ubuntu"/>
                <a:sym typeface="Ubuntu"/>
              </a:rPr>
              <a:t>Bar  El Benito</a:t>
            </a:r>
            <a:endParaRPr sz="2300">
              <a:latin typeface="Ubuntu"/>
              <a:ea typeface="Ubuntu"/>
              <a:cs typeface="Ubuntu"/>
              <a:sym typeface="Ubuntu"/>
            </a:endParaRPr>
          </a:p>
          <a:p>
            <a:pPr indent="0" lvl="0" marL="0" rtl="0" algn="l">
              <a:spcBef>
                <a:spcPts val="0"/>
              </a:spcBef>
              <a:spcAft>
                <a:spcPts val="0"/>
              </a:spcAft>
              <a:buNone/>
            </a:pPr>
            <a:r>
              <a:t/>
            </a:r>
            <a:endParaRPr sz="2700">
              <a:latin typeface="Ubuntu"/>
              <a:ea typeface="Ubuntu"/>
              <a:cs typeface="Ubuntu"/>
              <a:sym typeface="Ubuntu"/>
            </a:endParaRPr>
          </a:p>
          <a:p>
            <a:pPr indent="0" lvl="0" marL="0" rtl="0" algn="l">
              <a:spcBef>
                <a:spcPts val="0"/>
              </a:spcBef>
              <a:spcAft>
                <a:spcPts val="0"/>
              </a:spcAft>
              <a:buNone/>
            </a:pPr>
            <a:r>
              <a:rPr lang="es-MX" sz="2700">
                <a:latin typeface="Ubuntu"/>
                <a:ea typeface="Ubuntu"/>
                <a:cs typeface="Ubuntu"/>
                <a:sym typeface="Ubuntu"/>
              </a:rPr>
              <a:t>Concepto de ejecución</a:t>
            </a:r>
            <a:r>
              <a:rPr lang="es-MX" sz="2700">
                <a:solidFill>
                  <a:srgbClr val="000000"/>
                </a:solidFill>
                <a:latin typeface="Ubuntu"/>
                <a:ea typeface="Ubuntu"/>
                <a:cs typeface="Ubuntu"/>
                <a:sym typeface="Ubuntu"/>
              </a:rPr>
              <a:t>	=		</a:t>
            </a:r>
            <a:r>
              <a:rPr lang="es-MX" sz="2300">
                <a:latin typeface="Ubuntu"/>
                <a:ea typeface="Ubuntu"/>
                <a:cs typeface="Ubuntu"/>
                <a:sym typeface="Ubuntu"/>
              </a:rPr>
              <a:t>Un espacio lleno de baterías </a:t>
            </a:r>
            <a:endParaRPr sz="2300">
              <a:latin typeface="Ubuntu"/>
              <a:ea typeface="Ubuntu"/>
              <a:cs typeface="Ubuntu"/>
              <a:sym typeface="Ubuntu"/>
            </a:endParaRPr>
          </a:p>
          <a:p>
            <a:pPr indent="609600" lvl="0" marL="4876800" rtl="0" algn="l">
              <a:spcBef>
                <a:spcPts val="0"/>
              </a:spcBef>
              <a:spcAft>
                <a:spcPts val="0"/>
              </a:spcAft>
              <a:buNone/>
            </a:pPr>
            <a:r>
              <a:rPr lang="es-MX" sz="2300">
                <a:latin typeface="Ubuntu"/>
                <a:ea typeface="Ubuntu"/>
                <a:cs typeface="Ubuntu"/>
                <a:sym typeface="Ubuntu"/>
              </a:rPr>
              <a:t>móviles para que la gente tenga </a:t>
            </a:r>
            <a:endParaRPr sz="2300">
              <a:latin typeface="Ubuntu"/>
              <a:ea typeface="Ubuntu"/>
              <a:cs typeface="Ubuntu"/>
              <a:sym typeface="Ubuntu"/>
            </a:endParaRPr>
          </a:p>
          <a:p>
            <a:pPr indent="609600" lvl="0" marL="4876800" rtl="0" algn="l">
              <a:spcBef>
                <a:spcPts val="0"/>
              </a:spcBef>
              <a:spcAft>
                <a:spcPts val="0"/>
              </a:spcAft>
              <a:buNone/>
            </a:pPr>
            <a:r>
              <a:rPr lang="es-MX" sz="2300">
                <a:latin typeface="Ubuntu"/>
                <a:ea typeface="Ubuntu"/>
                <a:cs typeface="Ubuntu"/>
                <a:sym typeface="Ubuntu"/>
              </a:rPr>
              <a:t>más pila en su celu y pida perdón; </a:t>
            </a:r>
            <a:endParaRPr sz="2300">
              <a:latin typeface="Ubuntu"/>
              <a:ea typeface="Ubuntu"/>
              <a:cs typeface="Ubuntu"/>
              <a:sym typeface="Ubuntu"/>
            </a:endParaRPr>
          </a:p>
          <a:p>
            <a:pPr indent="609600" lvl="0" marL="4876800" rtl="0" algn="l">
              <a:spcBef>
                <a:spcPts val="0"/>
              </a:spcBef>
              <a:spcAft>
                <a:spcPts val="0"/>
              </a:spcAft>
              <a:buNone/>
            </a:pPr>
            <a:r>
              <a:rPr lang="es-MX" sz="2300">
                <a:latin typeface="Ubuntu"/>
                <a:ea typeface="Ubuntu"/>
                <a:cs typeface="Ubuntu"/>
                <a:sym typeface="Ubuntu"/>
              </a:rPr>
              <a:t>bajo el concepto de un bar texano </a:t>
            </a:r>
            <a:endParaRPr sz="2300">
              <a:latin typeface="Ubuntu"/>
              <a:ea typeface="Ubuntu"/>
              <a:cs typeface="Ubuntu"/>
              <a:sym typeface="Ubuntu"/>
            </a:endParaRPr>
          </a:p>
          <a:p>
            <a:pPr indent="609600" lvl="0" marL="4876800" rtl="0" algn="l">
              <a:spcBef>
                <a:spcPts val="0"/>
              </a:spcBef>
              <a:spcAft>
                <a:spcPts val="0"/>
              </a:spcAft>
              <a:buNone/>
            </a:pPr>
            <a:r>
              <a:rPr lang="es-MX" sz="2300">
                <a:latin typeface="Ubuntu"/>
                <a:ea typeface="Ubuntu"/>
                <a:cs typeface="Ubuntu"/>
                <a:sym typeface="Ubuntu"/>
              </a:rPr>
              <a:t>en el desierto.</a:t>
            </a:r>
            <a:endParaRPr sz="2900">
              <a:solidFill>
                <a:srgbClr val="000000"/>
              </a:solidFill>
              <a:latin typeface="Ubuntu"/>
              <a:ea typeface="Ubuntu"/>
              <a:cs typeface="Ubuntu"/>
              <a:sym typeface="Ubuntu"/>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520" name="Shape 520"/>
        <p:cNvGrpSpPr/>
        <p:nvPr/>
      </p:nvGrpSpPr>
      <p:grpSpPr>
        <a:xfrm>
          <a:off x="0" y="0"/>
          <a:ext cx="0" cy="0"/>
          <a:chOff x="0" y="0"/>
          <a:chExt cx="0" cy="0"/>
        </a:xfrm>
      </p:grpSpPr>
      <p:pic>
        <p:nvPicPr>
          <p:cNvPr id="521" name="Google Shape;521;p75"/>
          <p:cNvPicPr preferRelativeResize="0"/>
          <p:nvPr/>
        </p:nvPicPr>
        <p:blipFill rotWithShape="1">
          <a:blip r:embed="rId3">
            <a:alphaModFix/>
          </a:blip>
          <a:srcRect b="0" l="0" r="0" t="5997"/>
          <a:stretch/>
        </p:blipFill>
        <p:spPr>
          <a:xfrm rot="5400000">
            <a:off x="2664313" y="-2664313"/>
            <a:ext cx="6858000" cy="12186625"/>
          </a:xfrm>
          <a:prstGeom prst="rect">
            <a:avLst/>
          </a:prstGeom>
          <a:noFill/>
          <a:ln>
            <a:noFill/>
          </a:ln>
        </p:spPr>
      </p:pic>
      <p:sp>
        <p:nvSpPr>
          <p:cNvPr id="522" name="Google Shape;522;p75"/>
          <p:cNvSpPr txBox="1"/>
          <p:nvPr/>
        </p:nvSpPr>
        <p:spPr>
          <a:xfrm>
            <a:off x="727250" y="1286775"/>
            <a:ext cx="5766900" cy="4802400"/>
          </a:xfrm>
          <a:prstGeom prst="rect">
            <a:avLst/>
          </a:prstGeom>
          <a:solidFill>
            <a:srgbClr val="040C28"/>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MX" sz="6000">
                <a:solidFill>
                  <a:srgbClr val="CDD4EA"/>
                </a:solidFill>
                <a:latin typeface="Ubuntu"/>
                <a:ea typeface="Ubuntu"/>
                <a:cs typeface="Ubuntu"/>
                <a:sym typeface="Ubuntu"/>
              </a:rPr>
              <a:t>Los medios publicitarios y la planeación estratégica de medios</a:t>
            </a:r>
            <a:endParaRPr b="1" sz="6000">
              <a:solidFill>
                <a:srgbClr val="CDD4EA"/>
              </a:solidFill>
              <a:latin typeface="Ubuntu"/>
              <a:ea typeface="Ubuntu"/>
              <a:cs typeface="Ubuntu"/>
              <a:sym typeface="Ubuntu"/>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526" name="Shape 526"/>
        <p:cNvGrpSpPr/>
        <p:nvPr/>
      </p:nvGrpSpPr>
      <p:grpSpPr>
        <a:xfrm>
          <a:off x="0" y="0"/>
          <a:ext cx="0" cy="0"/>
          <a:chOff x="0" y="0"/>
          <a:chExt cx="0" cy="0"/>
        </a:xfrm>
      </p:grpSpPr>
      <p:pic>
        <p:nvPicPr>
          <p:cNvPr id="527" name="Google Shape;527;p76"/>
          <p:cNvPicPr preferRelativeResize="0"/>
          <p:nvPr/>
        </p:nvPicPr>
        <p:blipFill>
          <a:blip r:embed="rId3">
            <a:alphaModFix/>
          </a:blip>
          <a:stretch>
            <a:fillRect/>
          </a:stretch>
        </p:blipFill>
        <p:spPr>
          <a:xfrm>
            <a:off x="0" y="0"/>
            <a:ext cx="4803076" cy="6858001"/>
          </a:xfrm>
          <a:prstGeom prst="rect">
            <a:avLst/>
          </a:prstGeom>
          <a:noFill/>
          <a:ln>
            <a:noFill/>
          </a:ln>
        </p:spPr>
      </p:pic>
      <p:sp>
        <p:nvSpPr>
          <p:cNvPr id="528" name="Google Shape;528;p76"/>
          <p:cNvSpPr txBox="1"/>
          <p:nvPr>
            <p:ph type="title"/>
          </p:nvPr>
        </p:nvSpPr>
        <p:spPr>
          <a:xfrm>
            <a:off x="497576" y="2320538"/>
            <a:ext cx="3546000" cy="2170200"/>
          </a:xfrm>
          <a:prstGeom prst="rect">
            <a:avLst/>
          </a:prstGeom>
          <a:noFill/>
          <a:ln>
            <a:noFill/>
          </a:ln>
        </p:spPr>
        <p:txBody>
          <a:bodyPr anchorCtr="0" anchor="b" bIns="45700" lIns="91425" spcFirstLastPara="1" rIns="91425" wrap="square" tIns="45700">
            <a:spAutoFit/>
          </a:bodyPr>
          <a:lstStyle/>
          <a:p>
            <a:pPr indent="0" lvl="0" marL="0" rtl="0" algn="l">
              <a:spcBef>
                <a:spcPts val="0"/>
              </a:spcBef>
              <a:spcAft>
                <a:spcPts val="0"/>
              </a:spcAft>
              <a:buClr>
                <a:schemeClr val="dk2"/>
              </a:buClr>
              <a:buSzPts val="3000"/>
              <a:buFont typeface="Century Schoolbook"/>
              <a:buNone/>
            </a:pPr>
            <a:r>
              <a:rPr b="1" lang="es-MX" sz="5000">
                <a:solidFill>
                  <a:schemeClr val="lt1"/>
                </a:solidFill>
                <a:latin typeface="Ubuntu"/>
                <a:ea typeface="Ubuntu"/>
                <a:cs typeface="Ubuntu"/>
                <a:sym typeface="Ubuntu"/>
              </a:rPr>
              <a:t>La planeación de medios </a:t>
            </a:r>
            <a:endParaRPr b="1" sz="5000">
              <a:solidFill>
                <a:schemeClr val="lt1"/>
              </a:solidFill>
              <a:latin typeface="Ubuntu"/>
              <a:ea typeface="Ubuntu"/>
              <a:cs typeface="Ubuntu"/>
              <a:sym typeface="Ubuntu"/>
            </a:endParaRPr>
          </a:p>
        </p:txBody>
      </p:sp>
      <p:sp>
        <p:nvSpPr>
          <p:cNvPr id="529" name="Google Shape;529;p76"/>
          <p:cNvSpPr txBox="1"/>
          <p:nvPr>
            <p:ph idx="1" type="body"/>
          </p:nvPr>
        </p:nvSpPr>
        <p:spPr>
          <a:xfrm>
            <a:off x="4867175" y="413350"/>
            <a:ext cx="7182600" cy="62181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SzPts val="1680"/>
              <a:buNone/>
            </a:pPr>
            <a:r>
              <a:rPr b="1" lang="es-MX" sz="2300">
                <a:solidFill>
                  <a:schemeClr val="dk1"/>
                </a:solidFill>
                <a:latin typeface="Ubuntu"/>
                <a:ea typeface="Ubuntu"/>
                <a:cs typeface="Ubuntu"/>
                <a:sym typeface="Ubuntu"/>
              </a:rPr>
              <a:t>Factores que determinan el monto del presupuesto</a:t>
            </a:r>
            <a:endParaRPr b="1" sz="2300">
              <a:solidFill>
                <a:schemeClr val="dk1"/>
              </a:solidFill>
              <a:latin typeface="Ubuntu"/>
              <a:ea typeface="Ubuntu"/>
              <a:cs typeface="Ubuntu"/>
              <a:sym typeface="Ubuntu"/>
            </a:endParaRPr>
          </a:p>
          <a:p>
            <a:pPr indent="-167640" lvl="0" marL="274320" rtl="0" algn="l">
              <a:spcBef>
                <a:spcPts val="600"/>
              </a:spcBef>
              <a:spcAft>
                <a:spcPts val="0"/>
              </a:spcAft>
              <a:buSzPts val="1680"/>
              <a:buFont typeface="Noto Sans Symbols"/>
              <a:buNone/>
            </a:pPr>
            <a:r>
              <a:t/>
            </a:r>
            <a:endParaRPr sz="2300">
              <a:solidFill>
                <a:schemeClr val="dk1"/>
              </a:solidFill>
              <a:latin typeface="Ubuntu"/>
              <a:ea typeface="Ubuntu"/>
              <a:cs typeface="Ubuntu"/>
              <a:sym typeface="Ubuntu"/>
            </a:endParaRPr>
          </a:p>
          <a:p>
            <a:pPr indent="-267970" lvl="0" marL="274320" rtl="0" algn="l">
              <a:spcBef>
                <a:spcPts val="600"/>
              </a:spcBef>
              <a:spcAft>
                <a:spcPts val="0"/>
              </a:spcAft>
              <a:buSzPts val="1580"/>
              <a:buFont typeface="Ubuntu"/>
              <a:buChar char="▪"/>
            </a:pPr>
            <a:r>
              <a:rPr b="1" lang="es-MX" sz="2300">
                <a:solidFill>
                  <a:schemeClr val="dk1"/>
                </a:solidFill>
                <a:latin typeface="Ubuntu"/>
                <a:ea typeface="Ubuntu"/>
                <a:cs typeface="Ubuntu"/>
                <a:sym typeface="Ubuntu"/>
              </a:rPr>
              <a:t>Etapa dentro del ciclo de vida del producto</a:t>
            </a:r>
            <a:r>
              <a:rPr lang="es-MX" sz="2300">
                <a:solidFill>
                  <a:schemeClr val="dk1"/>
                </a:solidFill>
                <a:latin typeface="Ubuntu"/>
                <a:ea typeface="Ubuntu"/>
                <a:cs typeface="Ubuntu"/>
                <a:sym typeface="Ubuntu"/>
              </a:rPr>
              <a:t> Durante el lanzamiento se requiere de un mayor esfuerzo para construir una imagen de marca </a:t>
            </a:r>
            <a:endParaRPr sz="2300">
              <a:solidFill>
                <a:schemeClr val="dk1"/>
              </a:solidFill>
              <a:latin typeface="Ubuntu"/>
              <a:ea typeface="Ubuntu"/>
              <a:cs typeface="Ubuntu"/>
              <a:sym typeface="Ubuntu"/>
            </a:endParaRPr>
          </a:p>
          <a:p>
            <a:pPr indent="0" lvl="0" marL="228600" rtl="0" algn="l">
              <a:spcBef>
                <a:spcPts val="600"/>
              </a:spcBef>
              <a:spcAft>
                <a:spcPts val="0"/>
              </a:spcAft>
              <a:buNone/>
            </a:pPr>
            <a:r>
              <a:t/>
            </a:r>
            <a:endParaRPr sz="2300">
              <a:solidFill>
                <a:schemeClr val="dk1"/>
              </a:solidFill>
              <a:latin typeface="Ubuntu"/>
              <a:ea typeface="Ubuntu"/>
              <a:cs typeface="Ubuntu"/>
              <a:sym typeface="Ubuntu"/>
            </a:endParaRPr>
          </a:p>
          <a:p>
            <a:pPr indent="-267970" lvl="0" marL="274320" rtl="0" algn="l">
              <a:spcBef>
                <a:spcPts val="600"/>
              </a:spcBef>
              <a:spcAft>
                <a:spcPts val="0"/>
              </a:spcAft>
              <a:buSzPts val="1580"/>
              <a:buFont typeface="Ubuntu"/>
              <a:buChar char="▪"/>
            </a:pPr>
            <a:r>
              <a:rPr b="1" lang="es-MX" sz="2300">
                <a:solidFill>
                  <a:schemeClr val="dk1"/>
                </a:solidFill>
                <a:latin typeface="Ubuntu"/>
                <a:ea typeface="Ubuntu"/>
                <a:cs typeface="Ubuntu"/>
                <a:sym typeface="Ubuntu"/>
              </a:rPr>
              <a:t>Situación competitiva</a:t>
            </a:r>
            <a:r>
              <a:rPr lang="es-MX" sz="2300">
                <a:solidFill>
                  <a:schemeClr val="dk1"/>
                </a:solidFill>
                <a:latin typeface="Ubuntu"/>
                <a:ea typeface="Ubuntu"/>
                <a:cs typeface="Ubuntu"/>
                <a:sym typeface="Ubuntu"/>
              </a:rPr>
              <a:t> </a:t>
            </a:r>
            <a:endParaRPr sz="2300">
              <a:solidFill>
                <a:schemeClr val="dk1"/>
              </a:solidFill>
              <a:latin typeface="Ubuntu"/>
              <a:ea typeface="Ubuntu"/>
              <a:cs typeface="Ubuntu"/>
              <a:sym typeface="Ubuntu"/>
            </a:endParaRPr>
          </a:p>
          <a:p>
            <a:pPr indent="0" lvl="0" marL="228600" rtl="0" algn="l">
              <a:spcBef>
                <a:spcPts val="600"/>
              </a:spcBef>
              <a:spcAft>
                <a:spcPts val="0"/>
              </a:spcAft>
              <a:buNone/>
            </a:pPr>
            <a:r>
              <a:rPr lang="es-MX" sz="2300">
                <a:solidFill>
                  <a:schemeClr val="dk1"/>
                </a:solidFill>
                <a:latin typeface="Ubuntu"/>
                <a:ea typeface="Ubuntu"/>
                <a:cs typeface="Ubuntu"/>
                <a:sym typeface="Ubuntu"/>
              </a:rPr>
              <a:t>Más competencia exista, se necesita un mayor presupuesto en comunicación </a:t>
            </a:r>
            <a:endParaRPr sz="2300">
              <a:solidFill>
                <a:schemeClr val="dk1"/>
              </a:solidFill>
              <a:latin typeface="Ubuntu"/>
              <a:ea typeface="Ubuntu"/>
              <a:cs typeface="Ubuntu"/>
              <a:sym typeface="Ubuntu"/>
            </a:endParaRPr>
          </a:p>
          <a:p>
            <a:pPr indent="0" lvl="0" marL="228600" rtl="0" algn="l">
              <a:spcBef>
                <a:spcPts val="600"/>
              </a:spcBef>
              <a:spcAft>
                <a:spcPts val="0"/>
              </a:spcAft>
              <a:buNone/>
            </a:pPr>
            <a:r>
              <a:t/>
            </a:r>
            <a:endParaRPr sz="2300">
              <a:solidFill>
                <a:schemeClr val="dk1"/>
              </a:solidFill>
              <a:latin typeface="Ubuntu"/>
              <a:ea typeface="Ubuntu"/>
              <a:cs typeface="Ubuntu"/>
              <a:sym typeface="Ubuntu"/>
            </a:endParaRPr>
          </a:p>
          <a:p>
            <a:pPr indent="-267970" lvl="0" marL="274320" rtl="0" algn="l">
              <a:spcBef>
                <a:spcPts val="600"/>
              </a:spcBef>
              <a:spcAft>
                <a:spcPts val="0"/>
              </a:spcAft>
              <a:buSzPts val="1580"/>
              <a:buFont typeface="Ubuntu"/>
              <a:buChar char="▪"/>
            </a:pPr>
            <a:r>
              <a:rPr b="1" lang="es-MX" sz="2300">
                <a:solidFill>
                  <a:schemeClr val="dk1"/>
                </a:solidFill>
                <a:latin typeface="Ubuntu"/>
                <a:ea typeface="Ubuntu"/>
                <a:cs typeface="Ubuntu"/>
                <a:sym typeface="Ubuntu"/>
              </a:rPr>
              <a:t>Estrategia promocional </a:t>
            </a:r>
            <a:endParaRPr sz="2300">
              <a:solidFill>
                <a:schemeClr val="dk1"/>
              </a:solidFill>
              <a:latin typeface="Ubuntu"/>
              <a:ea typeface="Ubuntu"/>
              <a:cs typeface="Ubuntu"/>
              <a:sym typeface="Ubuntu"/>
            </a:endParaRPr>
          </a:p>
          <a:p>
            <a:pPr indent="0" lvl="0" marL="228600" rtl="0" algn="l">
              <a:spcBef>
                <a:spcPts val="600"/>
              </a:spcBef>
              <a:spcAft>
                <a:spcPts val="0"/>
              </a:spcAft>
              <a:buNone/>
            </a:pPr>
            <a:r>
              <a:rPr lang="es-MX" sz="2300">
                <a:solidFill>
                  <a:schemeClr val="dk1"/>
                </a:solidFill>
                <a:latin typeface="Ubuntu"/>
                <a:ea typeface="Ubuntu"/>
                <a:cs typeface="Ubuntu"/>
                <a:sym typeface="Ubuntu"/>
              </a:rPr>
              <a:t>Depende de la agresividad en la búsqueda de resultados a corto plazo  </a:t>
            </a:r>
            <a:endParaRPr sz="2300">
              <a:solidFill>
                <a:schemeClr val="dk1"/>
              </a:solidFill>
              <a:latin typeface="Ubuntu"/>
              <a:ea typeface="Ubuntu"/>
              <a:cs typeface="Ubuntu"/>
              <a:sym typeface="Ubuntu"/>
            </a:endParaRPr>
          </a:p>
          <a:p>
            <a:pPr indent="0" lvl="0" marL="0" rtl="0" algn="l">
              <a:spcBef>
                <a:spcPts val="600"/>
              </a:spcBef>
              <a:spcAft>
                <a:spcPts val="1600"/>
              </a:spcAft>
              <a:buSzPts val="1680"/>
              <a:buNone/>
            </a:pPr>
            <a:r>
              <a:rPr lang="es-MX" sz="2300">
                <a:solidFill>
                  <a:schemeClr val="dk1"/>
                </a:solidFill>
                <a:latin typeface="Ubuntu"/>
                <a:ea typeface="Ubuntu"/>
                <a:cs typeface="Ubuntu"/>
                <a:sym typeface="Ubuntu"/>
              </a:rPr>
              <a:t>  </a:t>
            </a:r>
            <a:endParaRPr sz="2300">
              <a:solidFill>
                <a:schemeClr val="dk1"/>
              </a:solidFill>
              <a:latin typeface="Ubuntu"/>
              <a:ea typeface="Ubuntu"/>
              <a:cs typeface="Ubuntu"/>
              <a:sym typeface="Ubuntu"/>
            </a:endParaRPr>
          </a:p>
        </p:txBody>
      </p:sp>
      <p:pic>
        <p:nvPicPr>
          <p:cNvPr id="530" name="Google Shape;530;p76"/>
          <p:cNvPicPr preferRelativeResize="0"/>
          <p:nvPr/>
        </p:nvPicPr>
        <p:blipFill>
          <a:blip r:embed="rId4">
            <a:alphaModFix/>
          </a:blip>
          <a:stretch>
            <a:fillRect/>
          </a:stretch>
        </p:blipFill>
        <p:spPr>
          <a:xfrm>
            <a:off x="11238700" y="1545750"/>
            <a:ext cx="317251" cy="317251"/>
          </a:xfrm>
          <a:prstGeom prst="rect">
            <a:avLst/>
          </a:prstGeom>
          <a:noFill/>
          <a:ln>
            <a:noFill/>
          </a:ln>
        </p:spPr>
      </p:pic>
      <p:pic>
        <p:nvPicPr>
          <p:cNvPr id="531" name="Google Shape;531;p76"/>
          <p:cNvPicPr preferRelativeResize="0"/>
          <p:nvPr/>
        </p:nvPicPr>
        <p:blipFill>
          <a:blip r:embed="rId4">
            <a:alphaModFix/>
          </a:blip>
          <a:stretch>
            <a:fillRect/>
          </a:stretch>
        </p:blipFill>
        <p:spPr>
          <a:xfrm>
            <a:off x="8299850" y="3013750"/>
            <a:ext cx="317251" cy="317251"/>
          </a:xfrm>
          <a:prstGeom prst="rect">
            <a:avLst/>
          </a:prstGeom>
          <a:noFill/>
          <a:ln>
            <a:noFill/>
          </a:ln>
        </p:spPr>
      </p:pic>
      <p:pic>
        <p:nvPicPr>
          <p:cNvPr id="532" name="Google Shape;532;p76"/>
          <p:cNvPicPr preferRelativeResize="0"/>
          <p:nvPr/>
        </p:nvPicPr>
        <p:blipFill>
          <a:blip r:embed="rId4">
            <a:alphaModFix/>
          </a:blip>
          <a:stretch>
            <a:fillRect/>
          </a:stretch>
        </p:blipFill>
        <p:spPr>
          <a:xfrm>
            <a:off x="8617100" y="4490750"/>
            <a:ext cx="317251" cy="317251"/>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536" name="Shape 536"/>
        <p:cNvGrpSpPr/>
        <p:nvPr/>
      </p:nvGrpSpPr>
      <p:grpSpPr>
        <a:xfrm>
          <a:off x="0" y="0"/>
          <a:ext cx="0" cy="0"/>
          <a:chOff x="0" y="0"/>
          <a:chExt cx="0" cy="0"/>
        </a:xfrm>
      </p:grpSpPr>
      <p:pic>
        <p:nvPicPr>
          <p:cNvPr id="537" name="Google Shape;537;p77"/>
          <p:cNvPicPr preferRelativeResize="0"/>
          <p:nvPr/>
        </p:nvPicPr>
        <p:blipFill>
          <a:blip r:embed="rId3">
            <a:alphaModFix/>
          </a:blip>
          <a:stretch>
            <a:fillRect/>
          </a:stretch>
        </p:blipFill>
        <p:spPr>
          <a:xfrm>
            <a:off x="0" y="0"/>
            <a:ext cx="4803076" cy="6858001"/>
          </a:xfrm>
          <a:prstGeom prst="rect">
            <a:avLst/>
          </a:prstGeom>
          <a:noFill/>
          <a:ln>
            <a:noFill/>
          </a:ln>
        </p:spPr>
      </p:pic>
      <p:sp>
        <p:nvSpPr>
          <p:cNvPr id="538" name="Google Shape;538;p77"/>
          <p:cNvSpPr txBox="1"/>
          <p:nvPr>
            <p:ph type="title"/>
          </p:nvPr>
        </p:nvSpPr>
        <p:spPr>
          <a:xfrm>
            <a:off x="497576" y="2320538"/>
            <a:ext cx="3546000" cy="2170200"/>
          </a:xfrm>
          <a:prstGeom prst="rect">
            <a:avLst/>
          </a:prstGeom>
          <a:noFill/>
          <a:ln>
            <a:noFill/>
          </a:ln>
        </p:spPr>
        <p:txBody>
          <a:bodyPr anchorCtr="0" anchor="b" bIns="45700" lIns="91425" spcFirstLastPara="1" rIns="91425" wrap="square" tIns="45700">
            <a:spAutoFit/>
          </a:bodyPr>
          <a:lstStyle/>
          <a:p>
            <a:pPr indent="0" lvl="0" marL="0" rtl="0" algn="l">
              <a:spcBef>
                <a:spcPts val="0"/>
              </a:spcBef>
              <a:spcAft>
                <a:spcPts val="0"/>
              </a:spcAft>
              <a:buClr>
                <a:schemeClr val="dk2"/>
              </a:buClr>
              <a:buSzPts val="3000"/>
              <a:buFont typeface="Century Schoolbook"/>
              <a:buNone/>
            </a:pPr>
            <a:r>
              <a:rPr b="1" lang="es-MX" sz="5000">
                <a:solidFill>
                  <a:schemeClr val="lt1"/>
                </a:solidFill>
                <a:latin typeface="Ubuntu"/>
                <a:ea typeface="Ubuntu"/>
                <a:cs typeface="Ubuntu"/>
                <a:sym typeface="Ubuntu"/>
              </a:rPr>
              <a:t>La planeación de medios </a:t>
            </a:r>
            <a:endParaRPr b="1" sz="5000">
              <a:solidFill>
                <a:schemeClr val="lt1"/>
              </a:solidFill>
              <a:latin typeface="Ubuntu"/>
              <a:ea typeface="Ubuntu"/>
              <a:cs typeface="Ubuntu"/>
              <a:sym typeface="Ubuntu"/>
            </a:endParaRPr>
          </a:p>
        </p:txBody>
      </p:sp>
      <p:sp>
        <p:nvSpPr>
          <p:cNvPr id="539" name="Google Shape;539;p77"/>
          <p:cNvSpPr txBox="1"/>
          <p:nvPr>
            <p:ph idx="1" type="body"/>
          </p:nvPr>
        </p:nvSpPr>
        <p:spPr>
          <a:xfrm>
            <a:off x="5192475" y="413350"/>
            <a:ext cx="6381600" cy="4877400"/>
          </a:xfrm>
          <a:prstGeom prst="rect">
            <a:avLst/>
          </a:prstGeom>
          <a:noFill/>
          <a:ln>
            <a:noFill/>
          </a:ln>
        </p:spPr>
        <p:txBody>
          <a:bodyPr anchorCtr="0" anchor="t" bIns="45700" lIns="91425" spcFirstLastPara="1" rIns="91425" wrap="square" tIns="45700">
            <a:spAutoFit/>
          </a:bodyPr>
          <a:lstStyle/>
          <a:p>
            <a:pPr indent="0" lvl="0" marL="0" rtl="0" algn="just">
              <a:spcBef>
                <a:spcPts val="0"/>
              </a:spcBef>
              <a:spcAft>
                <a:spcPts val="0"/>
              </a:spcAft>
              <a:buNone/>
            </a:pPr>
            <a:r>
              <a:rPr b="1" lang="es-MX">
                <a:solidFill>
                  <a:srgbClr val="191919"/>
                </a:solidFill>
                <a:latin typeface="Ubuntu"/>
                <a:ea typeface="Ubuntu"/>
                <a:cs typeface="Ubuntu"/>
                <a:sym typeface="Ubuntu"/>
              </a:rPr>
              <a:t>Factores controlables e incontrolables </a:t>
            </a:r>
            <a:endParaRPr b="1">
              <a:solidFill>
                <a:srgbClr val="191919"/>
              </a:solidFill>
              <a:latin typeface="Ubuntu"/>
              <a:ea typeface="Ubuntu"/>
              <a:cs typeface="Ubuntu"/>
              <a:sym typeface="Ubuntu"/>
            </a:endParaRPr>
          </a:p>
          <a:p>
            <a:pPr indent="0" lvl="0" marL="228600" rtl="0" algn="just">
              <a:spcBef>
                <a:spcPts val="0"/>
              </a:spcBef>
              <a:spcAft>
                <a:spcPts val="0"/>
              </a:spcAft>
              <a:buNone/>
            </a:pPr>
            <a:r>
              <a:t/>
            </a:r>
            <a:endParaRPr>
              <a:solidFill>
                <a:srgbClr val="191919"/>
              </a:solidFill>
              <a:latin typeface="Ubuntu"/>
              <a:ea typeface="Ubuntu"/>
              <a:cs typeface="Ubuntu"/>
              <a:sym typeface="Ubuntu"/>
            </a:endParaRPr>
          </a:p>
          <a:p>
            <a:pPr indent="0" lvl="0" marL="0" rtl="0" algn="just">
              <a:spcBef>
                <a:spcPts val="0"/>
              </a:spcBef>
              <a:spcAft>
                <a:spcPts val="0"/>
              </a:spcAft>
              <a:buNone/>
            </a:pPr>
            <a:r>
              <a:rPr lang="es-MX">
                <a:solidFill>
                  <a:srgbClr val="191919"/>
                </a:solidFill>
                <a:latin typeface="Ubuntu"/>
                <a:ea typeface="Ubuntu"/>
                <a:cs typeface="Ubuntu"/>
                <a:sym typeface="Ubuntu"/>
              </a:rPr>
              <a:t>Incluir aspectos como la situación económica de la industria, mercado o país  </a:t>
            </a:r>
            <a:endParaRPr>
              <a:solidFill>
                <a:srgbClr val="191919"/>
              </a:solidFill>
              <a:latin typeface="Ubuntu"/>
              <a:ea typeface="Ubuntu"/>
              <a:cs typeface="Ubuntu"/>
              <a:sym typeface="Ubuntu"/>
            </a:endParaRPr>
          </a:p>
          <a:p>
            <a:pPr indent="-220980" lvl="0" marL="228600" rtl="0" algn="just">
              <a:spcBef>
                <a:spcPts val="600"/>
              </a:spcBef>
              <a:spcAft>
                <a:spcPts val="0"/>
              </a:spcAft>
              <a:buClr>
                <a:srgbClr val="191919"/>
              </a:buClr>
              <a:buSzPts val="1680"/>
              <a:buFont typeface="Ubuntu"/>
              <a:buChar char="▪"/>
            </a:pPr>
            <a:r>
              <a:rPr lang="es-MX">
                <a:solidFill>
                  <a:srgbClr val="191919"/>
                </a:solidFill>
                <a:latin typeface="Ubuntu"/>
                <a:ea typeface="Ubuntu"/>
                <a:cs typeface="Ubuntu"/>
                <a:sym typeface="Ubuntu"/>
              </a:rPr>
              <a:t>Regulaciones legales </a:t>
            </a:r>
            <a:endParaRPr>
              <a:solidFill>
                <a:srgbClr val="191919"/>
              </a:solidFill>
              <a:latin typeface="Ubuntu"/>
              <a:ea typeface="Ubuntu"/>
              <a:cs typeface="Ubuntu"/>
              <a:sym typeface="Ubuntu"/>
            </a:endParaRPr>
          </a:p>
          <a:p>
            <a:pPr indent="0" lvl="0" marL="228600" rtl="0" algn="just">
              <a:spcBef>
                <a:spcPts val="600"/>
              </a:spcBef>
              <a:spcAft>
                <a:spcPts val="0"/>
              </a:spcAft>
              <a:buNone/>
            </a:pPr>
            <a:r>
              <a:t/>
            </a:r>
            <a:endParaRPr>
              <a:solidFill>
                <a:srgbClr val="191919"/>
              </a:solidFill>
              <a:latin typeface="Ubuntu"/>
              <a:ea typeface="Ubuntu"/>
              <a:cs typeface="Ubuntu"/>
              <a:sym typeface="Ubuntu"/>
            </a:endParaRPr>
          </a:p>
          <a:p>
            <a:pPr indent="0" lvl="0" marL="0" rtl="0" algn="just">
              <a:spcBef>
                <a:spcPts val="600"/>
              </a:spcBef>
              <a:spcAft>
                <a:spcPts val="0"/>
              </a:spcAft>
              <a:buNone/>
            </a:pPr>
            <a:r>
              <a:rPr lang="es-MX">
                <a:solidFill>
                  <a:srgbClr val="191919"/>
                </a:solidFill>
                <a:latin typeface="Ubuntu"/>
                <a:ea typeface="Ubuntu"/>
                <a:cs typeface="Ubuntu"/>
                <a:sym typeface="Ubuntu"/>
              </a:rPr>
              <a:t>Afecta a productos que dañan la salud </a:t>
            </a:r>
            <a:endParaRPr>
              <a:solidFill>
                <a:srgbClr val="191919"/>
              </a:solidFill>
              <a:latin typeface="Ubuntu"/>
              <a:ea typeface="Ubuntu"/>
              <a:cs typeface="Ubuntu"/>
              <a:sym typeface="Ubuntu"/>
            </a:endParaRPr>
          </a:p>
          <a:p>
            <a:pPr indent="-220980" lvl="0" marL="228600" rtl="0" algn="just">
              <a:spcBef>
                <a:spcPts val="600"/>
              </a:spcBef>
              <a:spcAft>
                <a:spcPts val="0"/>
              </a:spcAft>
              <a:buClr>
                <a:srgbClr val="191919"/>
              </a:buClr>
              <a:buSzPts val="1680"/>
              <a:buFont typeface="Ubuntu"/>
              <a:buChar char="▪"/>
            </a:pPr>
            <a:r>
              <a:rPr i="1" lang="es-MX">
                <a:solidFill>
                  <a:srgbClr val="191919"/>
                </a:solidFill>
                <a:latin typeface="Ubuntu"/>
                <a:ea typeface="Ubuntu"/>
                <a:cs typeface="Ubuntu"/>
                <a:sym typeface="Ubuntu"/>
              </a:rPr>
              <a:t>Timing </a:t>
            </a:r>
            <a:r>
              <a:rPr lang="es-MX">
                <a:solidFill>
                  <a:srgbClr val="191919"/>
                </a:solidFill>
                <a:latin typeface="Ubuntu"/>
                <a:ea typeface="Ubuntu"/>
                <a:cs typeface="Ubuntu"/>
                <a:sym typeface="Ubuntu"/>
              </a:rPr>
              <a:t>o momento en que se requiere de la publicidad </a:t>
            </a:r>
            <a:endParaRPr>
              <a:solidFill>
                <a:srgbClr val="191919"/>
              </a:solidFill>
              <a:latin typeface="Ubuntu"/>
              <a:ea typeface="Ubuntu"/>
              <a:cs typeface="Ubuntu"/>
              <a:sym typeface="Ubuntu"/>
            </a:endParaRPr>
          </a:p>
          <a:p>
            <a:pPr indent="0" lvl="0" marL="228600" rtl="0" algn="just">
              <a:spcBef>
                <a:spcPts val="1600"/>
              </a:spcBef>
              <a:spcAft>
                <a:spcPts val="0"/>
              </a:spcAft>
              <a:buNone/>
            </a:pPr>
            <a:r>
              <a:t/>
            </a:r>
            <a:endParaRPr>
              <a:solidFill>
                <a:srgbClr val="191919"/>
              </a:solidFill>
              <a:latin typeface="Ubuntu"/>
              <a:ea typeface="Ubuntu"/>
              <a:cs typeface="Ubuntu"/>
              <a:sym typeface="Ubuntu"/>
            </a:endParaRPr>
          </a:p>
          <a:p>
            <a:pPr indent="0" lvl="0" marL="0" rtl="0" algn="l">
              <a:spcBef>
                <a:spcPts val="1600"/>
              </a:spcBef>
              <a:spcAft>
                <a:spcPts val="0"/>
              </a:spcAft>
              <a:buNone/>
            </a:pPr>
            <a:r>
              <a:rPr lang="es-MX">
                <a:solidFill>
                  <a:srgbClr val="191919"/>
                </a:solidFill>
                <a:latin typeface="Ubuntu"/>
                <a:ea typeface="Ubuntu"/>
                <a:cs typeface="Ubuntu"/>
                <a:sym typeface="Ubuntu"/>
              </a:rPr>
              <a:t>Desde una celebración o algún desastre </a:t>
            </a:r>
            <a:r>
              <a:rPr i="1" lang="es-MX">
                <a:solidFill>
                  <a:srgbClr val="191919"/>
                </a:solidFill>
                <a:latin typeface="Ubuntu"/>
                <a:ea typeface="Ubuntu"/>
                <a:cs typeface="Ubuntu"/>
                <a:sym typeface="Ubuntu"/>
              </a:rPr>
              <a:t> </a:t>
            </a:r>
            <a:r>
              <a:rPr lang="es-MX">
                <a:solidFill>
                  <a:srgbClr val="191919"/>
                </a:solidFill>
                <a:latin typeface="Ubuntu"/>
                <a:ea typeface="Ubuntu"/>
                <a:cs typeface="Ubuntu"/>
                <a:sym typeface="Ubuntu"/>
              </a:rPr>
              <a:t> </a:t>
            </a:r>
            <a:endParaRPr>
              <a:solidFill>
                <a:srgbClr val="191919"/>
              </a:solidFill>
              <a:latin typeface="Ubuntu"/>
              <a:ea typeface="Ubuntu"/>
              <a:cs typeface="Ubuntu"/>
              <a:sym typeface="Ubuntu"/>
            </a:endParaRPr>
          </a:p>
          <a:p>
            <a:pPr indent="0" lvl="0" marL="0" rtl="0" algn="l">
              <a:spcBef>
                <a:spcPts val="600"/>
              </a:spcBef>
              <a:spcAft>
                <a:spcPts val="1600"/>
              </a:spcAft>
              <a:buSzPts val="1680"/>
              <a:buNone/>
            </a:pPr>
            <a:r>
              <a:rPr lang="es-MX">
                <a:solidFill>
                  <a:srgbClr val="191919"/>
                </a:solidFill>
                <a:latin typeface="Ubuntu"/>
                <a:ea typeface="Ubuntu"/>
                <a:cs typeface="Ubuntu"/>
                <a:sym typeface="Ubuntu"/>
              </a:rPr>
              <a:t>  </a:t>
            </a:r>
            <a:endParaRPr>
              <a:solidFill>
                <a:srgbClr val="191919"/>
              </a:solidFill>
              <a:latin typeface="Ubuntu"/>
              <a:ea typeface="Ubuntu"/>
              <a:cs typeface="Ubuntu"/>
              <a:sym typeface="Ubuntu"/>
            </a:endParaRPr>
          </a:p>
        </p:txBody>
      </p:sp>
      <p:pic>
        <p:nvPicPr>
          <p:cNvPr id="540" name="Google Shape;540;p77"/>
          <p:cNvPicPr preferRelativeResize="0"/>
          <p:nvPr/>
        </p:nvPicPr>
        <p:blipFill>
          <a:blip r:embed="rId4">
            <a:alphaModFix/>
          </a:blip>
          <a:stretch>
            <a:fillRect/>
          </a:stretch>
        </p:blipFill>
        <p:spPr>
          <a:xfrm>
            <a:off x="4939000" y="2693425"/>
            <a:ext cx="317251" cy="317251"/>
          </a:xfrm>
          <a:prstGeom prst="rect">
            <a:avLst/>
          </a:prstGeom>
          <a:noFill/>
          <a:ln>
            <a:noFill/>
          </a:ln>
        </p:spPr>
      </p:pic>
      <p:pic>
        <p:nvPicPr>
          <p:cNvPr id="541" name="Google Shape;541;p77"/>
          <p:cNvPicPr preferRelativeResize="0"/>
          <p:nvPr/>
        </p:nvPicPr>
        <p:blipFill>
          <a:blip r:embed="rId4">
            <a:alphaModFix/>
          </a:blip>
          <a:stretch>
            <a:fillRect/>
          </a:stretch>
        </p:blipFill>
        <p:spPr>
          <a:xfrm>
            <a:off x="4939000" y="1152300"/>
            <a:ext cx="317251" cy="317251"/>
          </a:xfrm>
          <a:prstGeom prst="rect">
            <a:avLst/>
          </a:prstGeom>
          <a:noFill/>
          <a:ln>
            <a:noFill/>
          </a:ln>
        </p:spPr>
      </p:pic>
      <p:pic>
        <p:nvPicPr>
          <p:cNvPr id="542" name="Google Shape;542;p77"/>
          <p:cNvPicPr preferRelativeResize="0"/>
          <p:nvPr/>
        </p:nvPicPr>
        <p:blipFill>
          <a:blip r:embed="rId4">
            <a:alphaModFix/>
          </a:blip>
          <a:stretch>
            <a:fillRect/>
          </a:stretch>
        </p:blipFill>
        <p:spPr>
          <a:xfrm>
            <a:off x="4939000" y="4427375"/>
            <a:ext cx="317251" cy="3172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8" name="Shape 148"/>
        <p:cNvGrpSpPr/>
        <p:nvPr/>
      </p:nvGrpSpPr>
      <p:grpSpPr>
        <a:xfrm>
          <a:off x="0" y="0"/>
          <a:ext cx="0" cy="0"/>
          <a:chOff x="0" y="0"/>
          <a:chExt cx="0" cy="0"/>
        </a:xfrm>
      </p:grpSpPr>
      <p:sp>
        <p:nvSpPr>
          <p:cNvPr id="149" name="Google Shape;149;p24"/>
          <p:cNvSpPr txBox="1"/>
          <p:nvPr>
            <p:ph type="title"/>
          </p:nvPr>
        </p:nvSpPr>
        <p:spPr>
          <a:xfrm>
            <a:off x="371350" y="91450"/>
            <a:ext cx="10515600" cy="646500"/>
          </a:xfrm>
          <a:prstGeom prst="rect">
            <a:avLst/>
          </a:prstGeom>
        </p:spPr>
        <p:txBody>
          <a:bodyPr anchorCtr="0" anchor="ctr" bIns="45700" lIns="91425" spcFirstLastPara="1" rIns="91425" wrap="square" tIns="45700">
            <a:spAutoFit/>
          </a:bodyPr>
          <a:lstStyle/>
          <a:p>
            <a:pPr indent="0" lvl="0" marL="0" rtl="0" algn="l">
              <a:spcBef>
                <a:spcPts val="0"/>
              </a:spcBef>
              <a:spcAft>
                <a:spcPts val="0"/>
              </a:spcAft>
              <a:buNone/>
            </a:pPr>
            <a:r>
              <a:rPr b="1" lang="es-MX">
                <a:solidFill>
                  <a:schemeClr val="lt1"/>
                </a:solidFill>
                <a:latin typeface="Ubuntu"/>
                <a:ea typeface="Ubuntu"/>
                <a:cs typeface="Ubuntu"/>
                <a:sym typeface="Ubuntu"/>
              </a:rPr>
              <a:t>Sobre el Buyer persona</a:t>
            </a:r>
            <a:endParaRPr b="1">
              <a:solidFill>
                <a:schemeClr val="lt1"/>
              </a:solidFill>
              <a:latin typeface="Ubuntu"/>
              <a:ea typeface="Ubuntu"/>
              <a:cs typeface="Ubuntu"/>
              <a:sym typeface="Ubuntu"/>
            </a:endParaRPr>
          </a:p>
        </p:txBody>
      </p:sp>
      <p:pic>
        <p:nvPicPr>
          <p:cNvPr descr="Tutorial en el que se explica. Que es y como usar la herramienta &quot;BUYER PERSONA&quot;. Inscríbete ya en nuestro cursos Design Thinking 24/7 en este link: https://linktr.ee/Designthinking247 Síguenos en Instagram:   https://www.instagram.com/designthinking247/?hl=es-la Suscríbanse a nuestro canal para más tutoriales." id="150" name="Google Shape;150;p24" title="Que es y como usar la herramienta &quot;BUYER PERSONA - PERSONA COMPRADORA” Temp 21 - Ep 7">
            <a:hlinkClick r:id="rId4"/>
          </p:cNvPr>
          <p:cNvPicPr preferRelativeResize="0"/>
          <p:nvPr/>
        </p:nvPicPr>
        <p:blipFill>
          <a:blip r:embed="rId5">
            <a:alphaModFix/>
          </a:blip>
          <a:stretch>
            <a:fillRect/>
          </a:stretch>
        </p:blipFill>
        <p:spPr>
          <a:xfrm>
            <a:off x="1291675" y="1105588"/>
            <a:ext cx="9608650" cy="5404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0"/>
                                        </p:tgtEl>
                                        <p:attrNameLst>
                                          <p:attrName>style.visibility</p:attrName>
                                        </p:attrNameLst>
                                      </p:cBhvr>
                                      <p:to>
                                        <p:strVal val="visible"/>
                                      </p:to>
                                    </p:set>
                                    <p:animEffect filter="fade" transition="in">
                                      <p:cBhvr>
                                        <p:cTn dur="1000"/>
                                        <p:tgtEl>
                                          <p:spTgt spid="1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78"/>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548" name="Google Shape;548;p78"/>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1600"/>
              </a:spcAft>
              <a:buNone/>
            </a:pPr>
            <a:r>
              <a:t/>
            </a:r>
            <a:endParaRPr/>
          </a:p>
        </p:txBody>
      </p:sp>
      <p:pic>
        <p:nvPicPr>
          <p:cNvPr id="549" name="Google Shape;549;p78"/>
          <p:cNvPicPr preferRelativeResize="0"/>
          <p:nvPr/>
        </p:nvPicPr>
        <p:blipFill rotWithShape="1">
          <a:blip r:embed="rId3">
            <a:alphaModFix/>
          </a:blip>
          <a:srcRect b="0" l="0" r="0" t="5997"/>
          <a:stretch/>
        </p:blipFill>
        <p:spPr>
          <a:xfrm rot="5400000">
            <a:off x="2664313" y="-2664313"/>
            <a:ext cx="6858000" cy="12186625"/>
          </a:xfrm>
          <a:prstGeom prst="rect">
            <a:avLst/>
          </a:prstGeom>
          <a:noFill/>
          <a:ln>
            <a:noFill/>
          </a:ln>
        </p:spPr>
      </p:pic>
      <p:sp>
        <p:nvSpPr>
          <p:cNvPr id="550" name="Google Shape;550;p78"/>
          <p:cNvSpPr txBox="1"/>
          <p:nvPr/>
        </p:nvSpPr>
        <p:spPr>
          <a:xfrm>
            <a:off x="1547000" y="1729725"/>
            <a:ext cx="9075000" cy="3252300"/>
          </a:xfrm>
          <a:prstGeom prst="rect">
            <a:avLst/>
          </a:prstGeom>
          <a:solidFill>
            <a:srgbClr val="CFE2F3"/>
          </a:solidFill>
          <a:ln>
            <a:noFill/>
          </a:ln>
        </p:spPr>
        <p:txBody>
          <a:bodyPr anchorCtr="0" anchor="t" bIns="91425" lIns="91425" spcFirstLastPara="1" rIns="91425" wrap="square" tIns="91425">
            <a:noAutofit/>
          </a:bodyPr>
          <a:lstStyle/>
          <a:p>
            <a:pPr indent="0" lvl="0" marL="228600" rtl="0" algn="just">
              <a:lnSpc>
                <a:spcPct val="90000"/>
              </a:lnSpc>
              <a:spcBef>
                <a:spcPts val="0"/>
              </a:spcBef>
              <a:spcAft>
                <a:spcPts val="0"/>
              </a:spcAft>
              <a:buNone/>
            </a:pPr>
            <a:r>
              <a:rPr lang="es-MX" sz="3600">
                <a:solidFill>
                  <a:schemeClr val="dk2"/>
                </a:solidFill>
                <a:latin typeface="Roboto"/>
                <a:ea typeface="Roboto"/>
                <a:cs typeface="Roboto"/>
                <a:sym typeface="Roboto"/>
              </a:rPr>
              <a:t>La estrategia de medios</a:t>
            </a:r>
            <a:endParaRPr sz="3600">
              <a:solidFill>
                <a:schemeClr val="dk2"/>
              </a:solidFill>
              <a:latin typeface="Roboto"/>
              <a:ea typeface="Roboto"/>
              <a:cs typeface="Roboto"/>
              <a:sym typeface="Roboto"/>
            </a:endParaRPr>
          </a:p>
          <a:p>
            <a:pPr indent="-228600" lvl="0" marL="342900" rtl="0" algn="just">
              <a:lnSpc>
                <a:spcPct val="90000"/>
              </a:lnSpc>
              <a:spcBef>
                <a:spcPts val="1600"/>
              </a:spcBef>
              <a:spcAft>
                <a:spcPts val="1600"/>
              </a:spcAft>
              <a:buClr>
                <a:schemeClr val="dk1"/>
              </a:buClr>
              <a:buSzPts val="3600"/>
              <a:buFont typeface="Roboto"/>
              <a:buChar char="●"/>
            </a:pPr>
            <a:r>
              <a:rPr lang="es-MX" sz="3600">
                <a:solidFill>
                  <a:schemeClr val="dk2"/>
                </a:solidFill>
                <a:latin typeface="Roboto"/>
                <a:ea typeface="Roboto"/>
                <a:cs typeface="Roboto"/>
                <a:sym typeface="Roboto"/>
              </a:rPr>
              <a:t>Aspecto de gran importancia para una estrategia de CIM  o de una simple campaña de publicidad pues es en donde se van a detallar las acciones en medios</a:t>
            </a:r>
            <a:endParaRPr sz="2400">
              <a:solidFill>
                <a:schemeClr val="dk2"/>
              </a:solidFill>
              <a:latin typeface="Roboto"/>
              <a:ea typeface="Roboto"/>
              <a:cs typeface="Roboto"/>
              <a:sym typeface="Roboto"/>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79"/>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556" name="Google Shape;556;p79"/>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1600"/>
              </a:spcAft>
              <a:buNone/>
            </a:pPr>
            <a:r>
              <a:t/>
            </a:r>
            <a:endParaRPr/>
          </a:p>
        </p:txBody>
      </p:sp>
      <p:pic>
        <p:nvPicPr>
          <p:cNvPr id="557" name="Google Shape;557;p79"/>
          <p:cNvPicPr preferRelativeResize="0"/>
          <p:nvPr/>
        </p:nvPicPr>
        <p:blipFill rotWithShape="1">
          <a:blip r:embed="rId3">
            <a:alphaModFix/>
          </a:blip>
          <a:srcRect b="0" l="0" r="0" t="5997"/>
          <a:stretch/>
        </p:blipFill>
        <p:spPr>
          <a:xfrm rot="5400000">
            <a:off x="2664313" y="-2664313"/>
            <a:ext cx="6858000" cy="12186625"/>
          </a:xfrm>
          <a:prstGeom prst="rect">
            <a:avLst/>
          </a:prstGeom>
          <a:noFill/>
          <a:ln>
            <a:noFill/>
          </a:ln>
        </p:spPr>
      </p:pic>
      <p:sp>
        <p:nvSpPr>
          <p:cNvPr id="558" name="Google Shape;558;p79"/>
          <p:cNvSpPr txBox="1"/>
          <p:nvPr/>
        </p:nvSpPr>
        <p:spPr>
          <a:xfrm>
            <a:off x="2387500" y="1242475"/>
            <a:ext cx="8051700" cy="3897900"/>
          </a:xfrm>
          <a:prstGeom prst="rect">
            <a:avLst/>
          </a:prstGeom>
          <a:solidFill>
            <a:srgbClr val="CFE2F3"/>
          </a:solidFill>
          <a:ln>
            <a:noFill/>
          </a:ln>
        </p:spPr>
        <p:txBody>
          <a:bodyPr anchorCtr="0" anchor="t" bIns="91425" lIns="91425" spcFirstLastPara="1" rIns="91425" wrap="square" tIns="91425">
            <a:noAutofit/>
          </a:bodyPr>
          <a:lstStyle/>
          <a:p>
            <a:pPr indent="-254000" lvl="0" marL="342900" rtl="0" algn="l">
              <a:lnSpc>
                <a:spcPct val="90000"/>
              </a:lnSpc>
              <a:spcBef>
                <a:spcPts val="0"/>
              </a:spcBef>
              <a:spcAft>
                <a:spcPts val="0"/>
              </a:spcAft>
              <a:buClr>
                <a:schemeClr val="dk1"/>
              </a:buClr>
              <a:buSzPts val="4000"/>
              <a:buFont typeface="Roboto"/>
              <a:buChar char="●"/>
            </a:pPr>
            <a:r>
              <a:rPr lang="es-MX" sz="4000">
                <a:solidFill>
                  <a:schemeClr val="dk2"/>
                </a:solidFill>
                <a:latin typeface="Roboto"/>
                <a:ea typeface="Roboto"/>
                <a:cs typeface="Roboto"/>
                <a:sym typeface="Roboto"/>
              </a:rPr>
              <a:t>Consta de tres componentes principales:</a:t>
            </a:r>
            <a:endParaRPr sz="2400">
              <a:solidFill>
                <a:schemeClr val="dk2"/>
              </a:solidFill>
              <a:latin typeface="Roboto"/>
              <a:ea typeface="Roboto"/>
              <a:cs typeface="Roboto"/>
              <a:sym typeface="Roboto"/>
            </a:endParaRPr>
          </a:p>
          <a:p>
            <a:pPr indent="-254000" lvl="0" marL="342900" rtl="0" algn="l">
              <a:lnSpc>
                <a:spcPct val="90000"/>
              </a:lnSpc>
              <a:spcBef>
                <a:spcPts val="800"/>
              </a:spcBef>
              <a:spcAft>
                <a:spcPts val="0"/>
              </a:spcAft>
              <a:buClr>
                <a:schemeClr val="dk1"/>
              </a:buClr>
              <a:buSzPts val="4000"/>
              <a:buFont typeface="Roboto"/>
              <a:buChar char="●"/>
            </a:pPr>
            <a:r>
              <a:rPr lang="es-MX" sz="4000">
                <a:solidFill>
                  <a:schemeClr val="dk2"/>
                </a:solidFill>
                <a:latin typeface="Roboto"/>
                <a:ea typeface="Roboto"/>
                <a:cs typeface="Roboto"/>
                <a:sym typeface="Roboto"/>
              </a:rPr>
              <a:t>Racional de medios</a:t>
            </a:r>
            <a:endParaRPr sz="2400">
              <a:solidFill>
                <a:schemeClr val="dk2"/>
              </a:solidFill>
              <a:latin typeface="Roboto"/>
              <a:ea typeface="Roboto"/>
              <a:cs typeface="Roboto"/>
              <a:sym typeface="Roboto"/>
            </a:endParaRPr>
          </a:p>
          <a:p>
            <a:pPr indent="-254000" lvl="0" marL="342900" rtl="0" algn="l">
              <a:lnSpc>
                <a:spcPct val="90000"/>
              </a:lnSpc>
              <a:spcBef>
                <a:spcPts val="800"/>
              </a:spcBef>
              <a:spcAft>
                <a:spcPts val="0"/>
              </a:spcAft>
              <a:buClr>
                <a:schemeClr val="dk1"/>
              </a:buClr>
              <a:buSzPts val="4000"/>
              <a:buFont typeface="Roboto"/>
              <a:buChar char="●"/>
            </a:pPr>
            <a:r>
              <a:rPr lang="es-MX" sz="4000">
                <a:solidFill>
                  <a:schemeClr val="dk2"/>
                </a:solidFill>
                <a:latin typeface="Roboto"/>
                <a:ea typeface="Roboto"/>
                <a:cs typeface="Roboto"/>
                <a:sym typeface="Roboto"/>
              </a:rPr>
              <a:t>Flow chart</a:t>
            </a:r>
            <a:endParaRPr sz="2400">
              <a:solidFill>
                <a:schemeClr val="dk2"/>
              </a:solidFill>
              <a:latin typeface="Roboto"/>
              <a:ea typeface="Roboto"/>
              <a:cs typeface="Roboto"/>
              <a:sym typeface="Roboto"/>
            </a:endParaRPr>
          </a:p>
          <a:p>
            <a:pPr indent="-254000" lvl="0" marL="342900" rtl="0" algn="l">
              <a:lnSpc>
                <a:spcPct val="90000"/>
              </a:lnSpc>
              <a:spcBef>
                <a:spcPts val="800"/>
              </a:spcBef>
              <a:spcAft>
                <a:spcPts val="0"/>
              </a:spcAft>
              <a:buClr>
                <a:schemeClr val="dk1"/>
              </a:buClr>
              <a:buSzPts val="4000"/>
              <a:buFont typeface="Roboto"/>
              <a:buChar char="●"/>
            </a:pPr>
            <a:r>
              <a:rPr lang="es-MX" sz="4000">
                <a:solidFill>
                  <a:schemeClr val="dk2"/>
                </a:solidFill>
                <a:latin typeface="Roboto"/>
                <a:ea typeface="Roboto"/>
                <a:cs typeface="Roboto"/>
                <a:sym typeface="Roboto"/>
              </a:rPr>
              <a:t>Inversión por medio y final</a:t>
            </a:r>
            <a:endParaRPr sz="4000">
              <a:solidFill>
                <a:schemeClr val="dk2"/>
              </a:solidFill>
              <a:latin typeface="Roboto"/>
              <a:ea typeface="Roboto"/>
              <a:cs typeface="Roboto"/>
              <a:sym typeface="Roboto"/>
            </a:endParaRPr>
          </a:p>
          <a:p>
            <a:pPr indent="0" lvl="0" marL="0" rtl="0" algn="l">
              <a:spcBef>
                <a:spcPts val="1600"/>
              </a:spcBef>
              <a:spcAft>
                <a:spcPts val="0"/>
              </a:spcAft>
              <a:buNone/>
            </a:pPr>
            <a:r>
              <a:t/>
            </a:r>
            <a:endParaRPr sz="2400">
              <a:solidFill>
                <a:schemeClr val="dk2"/>
              </a:solidFill>
              <a:latin typeface="Roboto"/>
              <a:ea typeface="Roboto"/>
              <a:cs typeface="Roboto"/>
              <a:sym typeface="Roboto"/>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80"/>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564" name="Google Shape;564;p80"/>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1600"/>
              </a:spcAft>
              <a:buNone/>
            </a:pPr>
            <a:r>
              <a:t/>
            </a:r>
            <a:endParaRPr/>
          </a:p>
        </p:txBody>
      </p:sp>
      <p:pic>
        <p:nvPicPr>
          <p:cNvPr id="565" name="Google Shape;565;p80"/>
          <p:cNvPicPr preferRelativeResize="0"/>
          <p:nvPr/>
        </p:nvPicPr>
        <p:blipFill rotWithShape="1">
          <a:blip r:embed="rId3">
            <a:alphaModFix/>
          </a:blip>
          <a:srcRect b="0" l="0" r="0" t="5997"/>
          <a:stretch/>
        </p:blipFill>
        <p:spPr>
          <a:xfrm rot="5400000">
            <a:off x="2664313" y="-2664313"/>
            <a:ext cx="6858000" cy="12186625"/>
          </a:xfrm>
          <a:prstGeom prst="rect">
            <a:avLst/>
          </a:prstGeom>
          <a:noFill/>
          <a:ln>
            <a:noFill/>
          </a:ln>
        </p:spPr>
      </p:pic>
      <p:sp>
        <p:nvSpPr>
          <p:cNvPr id="566" name="Google Shape;566;p80"/>
          <p:cNvSpPr txBox="1"/>
          <p:nvPr/>
        </p:nvSpPr>
        <p:spPr>
          <a:xfrm>
            <a:off x="1717550" y="1825625"/>
            <a:ext cx="8429400" cy="3619200"/>
          </a:xfrm>
          <a:prstGeom prst="rect">
            <a:avLst/>
          </a:prstGeom>
          <a:solidFill>
            <a:srgbClr val="CDD4EA"/>
          </a:solidFill>
          <a:ln>
            <a:noFill/>
          </a:ln>
        </p:spPr>
        <p:txBody>
          <a:bodyPr anchorCtr="0" anchor="t" bIns="91425" lIns="91425" spcFirstLastPara="1" rIns="91425" wrap="square" tIns="91425">
            <a:noAutofit/>
          </a:bodyPr>
          <a:lstStyle/>
          <a:p>
            <a:pPr indent="0" lvl="0" marL="228600" rtl="0" algn="just">
              <a:lnSpc>
                <a:spcPct val="90000"/>
              </a:lnSpc>
              <a:spcBef>
                <a:spcPts val="0"/>
              </a:spcBef>
              <a:spcAft>
                <a:spcPts val="0"/>
              </a:spcAft>
              <a:buNone/>
            </a:pPr>
            <a:r>
              <a:rPr lang="es-MX" sz="4400">
                <a:solidFill>
                  <a:schemeClr val="dk2"/>
                </a:solidFill>
                <a:latin typeface="Roboto"/>
                <a:ea typeface="Roboto"/>
                <a:cs typeface="Roboto"/>
                <a:sym typeface="Roboto"/>
              </a:rPr>
              <a:t>Racional de medios</a:t>
            </a:r>
            <a:endParaRPr sz="4400">
              <a:solidFill>
                <a:schemeClr val="dk2"/>
              </a:solidFill>
              <a:latin typeface="Roboto"/>
              <a:ea typeface="Roboto"/>
              <a:cs typeface="Roboto"/>
              <a:sym typeface="Roboto"/>
            </a:endParaRPr>
          </a:p>
          <a:p>
            <a:pPr indent="-279400" lvl="0" marL="342900" rtl="0" algn="just">
              <a:lnSpc>
                <a:spcPct val="90000"/>
              </a:lnSpc>
              <a:spcBef>
                <a:spcPts val="1600"/>
              </a:spcBef>
              <a:spcAft>
                <a:spcPts val="0"/>
              </a:spcAft>
              <a:buClr>
                <a:schemeClr val="dk1"/>
              </a:buClr>
              <a:buSzPts val="4400"/>
              <a:buFont typeface="Roboto"/>
              <a:buChar char="●"/>
            </a:pPr>
            <a:r>
              <a:rPr lang="es-MX" sz="4400">
                <a:solidFill>
                  <a:schemeClr val="dk2"/>
                </a:solidFill>
                <a:latin typeface="Roboto"/>
                <a:ea typeface="Roboto"/>
                <a:cs typeface="Roboto"/>
                <a:sym typeface="Roboto"/>
              </a:rPr>
              <a:t>En este apartado se justificará medio por medio, la utilización de cada uno de los medios que se eligieron para la campaña</a:t>
            </a:r>
            <a:endParaRPr sz="4400">
              <a:solidFill>
                <a:schemeClr val="dk2"/>
              </a:solidFill>
              <a:latin typeface="Roboto"/>
              <a:ea typeface="Roboto"/>
              <a:cs typeface="Roboto"/>
              <a:sym typeface="Roboto"/>
            </a:endParaRPr>
          </a:p>
          <a:p>
            <a:pPr indent="0" lvl="0" marL="0" rtl="0" algn="l">
              <a:spcBef>
                <a:spcPts val="1600"/>
              </a:spcBef>
              <a:spcAft>
                <a:spcPts val="0"/>
              </a:spcAft>
              <a:buNone/>
            </a:pPr>
            <a:r>
              <a:t/>
            </a:r>
            <a:endParaRPr sz="2400">
              <a:solidFill>
                <a:schemeClr val="dk2"/>
              </a:solidFill>
              <a:latin typeface="Roboto"/>
              <a:ea typeface="Roboto"/>
              <a:cs typeface="Roboto"/>
              <a:sym typeface="Roboto"/>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81"/>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572" name="Google Shape;572;p81"/>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1600"/>
              </a:spcAft>
              <a:buNone/>
            </a:pPr>
            <a:r>
              <a:t/>
            </a:r>
            <a:endParaRPr/>
          </a:p>
        </p:txBody>
      </p:sp>
      <p:pic>
        <p:nvPicPr>
          <p:cNvPr id="573" name="Google Shape;573;p81"/>
          <p:cNvPicPr preferRelativeResize="0"/>
          <p:nvPr/>
        </p:nvPicPr>
        <p:blipFill rotWithShape="1">
          <a:blip r:embed="rId3">
            <a:alphaModFix/>
          </a:blip>
          <a:srcRect b="0" l="0" r="0" t="5997"/>
          <a:stretch/>
        </p:blipFill>
        <p:spPr>
          <a:xfrm rot="5400000">
            <a:off x="2664313" y="-2664313"/>
            <a:ext cx="6858000" cy="12186625"/>
          </a:xfrm>
          <a:prstGeom prst="rect">
            <a:avLst/>
          </a:prstGeom>
          <a:noFill/>
          <a:ln>
            <a:noFill/>
          </a:ln>
        </p:spPr>
      </p:pic>
      <p:sp>
        <p:nvSpPr>
          <p:cNvPr id="574" name="Google Shape;574;p81"/>
          <p:cNvSpPr txBox="1"/>
          <p:nvPr/>
        </p:nvSpPr>
        <p:spPr>
          <a:xfrm>
            <a:off x="1437375" y="1035400"/>
            <a:ext cx="9440400" cy="4434000"/>
          </a:xfrm>
          <a:prstGeom prst="rect">
            <a:avLst/>
          </a:prstGeom>
          <a:solidFill>
            <a:srgbClr val="CDD4EA"/>
          </a:solid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None/>
            </a:pPr>
            <a:r>
              <a:rPr lang="es-MX" sz="4000">
                <a:solidFill>
                  <a:schemeClr val="dk1"/>
                </a:solidFill>
                <a:latin typeface="Roboto"/>
                <a:ea typeface="Roboto"/>
                <a:cs typeface="Roboto"/>
                <a:sym typeface="Roboto"/>
              </a:rPr>
              <a:t>FLOW CHART</a:t>
            </a:r>
            <a:endParaRPr sz="4000">
              <a:solidFill>
                <a:schemeClr val="dk1"/>
              </a:solidFill>
              <a:latin typeface="Roboto"/>
              <a:ea typeface="Roboto"/>
              <a:cs typeface="Roboto"/>
              <a:sym typeface="Roboto"/>
            </a:endParaRPr>
          </a:p>
          <a:p>
            <a:pPr indent="0" lvl="0" marL="228600" rtl="0" algn="just">
              <a:lnSpc>
                <a:spcPct val="90000"/>
              </a:lnSpc>
              <a:spcBef>
                <a:spcPts val="0"/>
              </a:spcBef>
              <a:spcAft>
                <a:spcPts val="0"/>
              </a:spcAft>
              <a:buNone/>
            </a:pPr>
            <a:r>
              <a:t/>
            </a:r>
            <a:endParaRPr sz="4000">
              <a:solidFill>
                <a:schemeClr val="dk1"/>
              </a:solidFill>
              <a:latin typeface="Roboto"/>
              <a:ea typeface="Roboto"/>
              <a:cs typeface="Roboto"/>
              <a:sym typeface="Roboto"/>
            </a:endParaRPr>
          </a:p>
          <a:p>
            <a:pPr indent="-254000" lvl="0" marL="342900" rtl="0" algn="just">
              <a:lnSpc>
                <a:spcPct val="90000"/>
              </a:lnSpc>
              <a:spcBef>
                <a:spcPts val="1600"/>
              </a:spcBef>
              <a:spcAft>
                <a:spcPts val="1600"/>
              </a:spcAft>
              <a:buClr>
                <a:schemeClr val="dk1"/>
              </a:buClr>
              <a:buSzPts val="4000"/>
              <a:buFont typeface="Roboto"/>
              <a:buChar char="●"/>
            </a:pPr>
            <a:r>
              <a:rPr lang="es-MX" sz="4000">
                <a:solidFill>
                  <a:schemeClr val="dk2"/>
                </a:solidFill>
                <a:latin typeface="Roboto"/>
                <a:ea typeface="Roboto"/>
                <a:cs typeface="Roboto"/>
                <a:sym typeface="Roboto"/>
              </a:rPr>
              <a:t>Se muestra de forma gráfica, através de tablas y colores la cobertura de cada medio durante el tiempo de la campaña y mostrando al menos, el número de ejecuciones que se tendrá.</a:t>
            </a:r>
            <a:endParaRPr sz="2400">
              <a:solidFill>
                <a:schemeClr val="dk2"/>
              </a:solidFill>
              <a:latin typeface="Roboto"/>
              <a:ea typeface="Roboto"/>
              <a:cs typeface="Roboto"/>
              <a:sym typeface="Roboto"/>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82"/>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580" name="Google Shape;580;p82"/>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1600"/>
              </a:spcAft>
              <a:buNone/>
            </a:pPr>
            <a:r>
              <a:t/>
            </a:r>
            <a:endParaRPr/>
          </a:p>
        </p:txBody>
      </p:sp>
      <p:pic>
        <p:nvPicPr>
          <p:cNvPr id="581" name="Google Shape;581;p82"/>
          <p:cNvPicPr preferRelativeResize="0"/>
          <p:nvPr/>
        </p:nvPicPr>
        <p:blipFill rotWithShape="1">
          <a:blip r:embed="rId3">
            <a:alphaModFix/>
          </a:blip>
          <a:srcRect b="0" l="0" r="0" t="5997"/>
          <a:stretch/>
        </p:blipFill>
        <p:spPr>
          <a:xfrm rot="5400000">
            <a:off x="2664313" y="-2664313"/>
            <a:ext cx="6858000" cy="12186625"/>
          </a:xfrm>
          <a:prstGeom prst="rect">
            <a:avLst/>
          </a:prstGeom>
          <a:noFill/>
          <a:ln>
            <a:noFill/>
          </a:ln>
        </p:spPr>
      </p:pic>
      <p:sp>
        <p:nvSpPr>
          <p:cNvPr id="582" name="Google Shape;582;p82"/>
          <p:cNvSpPr txBox="1"/>
          <p:nvPr/>
        </p:nvSpPr>
        <p:spPr>
          <a:xfrm>
            <a:off x="1193750" y="560325"/>
            <a:ext cx="9939900" cy="4969800"/>
          </a:xfrm>
          <a:prstGeom prst="rect">
            <a:avLst/>
          </a:prstGeom>
          <a:solidFill>
            <a:srgbClr val="CDD4EA"/>
          </a:solid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None/>
            </a:pPr>
            <a:r>
              <a:rPr lang="es-MX" sz="4000">
                <a:solidFill>
                  <a:schemeClr val="dk1"/>
                </a:solidFill>
                <a:latin typeface="Roboto"/>
                <a:ea typeface="Roboto"/>
                <a:cs typeface="Roboto"/>
                <a:sym typeface="Roboto"/>
              </a:rPr>
              <a:t>INVERSIÓN POR MEDIO Y FINAL</a:t>
            </a:r>
            <a:endParaRPr sz="4000">
              <a:solidFill>
                <a:schemeClr val="dk1"/>
              </a:solidFill>
              <a:latin typeface="Roboto"/>
              <a:ea typeface="Roboto"/>
              <a:cs typeface="Roboto"/>
              <a:sym typeface="Roboto"/>
            </a:endParaRPr>
          </a:p>
          <a:p>
            <a:pPr indent="0" lvl="0" marL="0" rtl="0" algn="ctr">
              <a:lnSpc>
                <a:spcPct val="90000"/>
              </a:lnSpc>
              <a:spcBef>
                <a:spcPts val="0"/>
              </a:spcBef>
              <a:spcAft>
                <a:spcPts val="0"/>
              </a:spcAft>
              <a:buNone/>
            </a:pPr>
            <a:r>
              <a:t/>
            </a:r>
            <a:endParaRPr sz="4000">
              <a:solidFill>
                <a:schemeClr val="dk1"/>
              </a:solidFill>
              <a:latin typeface="Roboto"/>
              <a:ea typeface="Roboto"/>
              <a:cs typeface="Roboto"/>
              <a:sym typeface="Roboto"/>
            </a:endParaRPr>
          </a:p>
          <a:p>
            <a:pPr indent="-254000" lvl="0" marL="342900" rtl="0" algn="just">
              <a:lnSpc>
                <a:spcPct val="90000"/>
              </a:lnSpc>
              <a:spcBef>
                <a:spcPts val="0"/>
              </a:spcBef>
              <a:spcAft>
                <a:spcPts val="0"/>
              </a:spcAft>
              <a:buClr>
                <a:schemeClr val="dk1"/>
              </a:buClr>
              <a:buSzPts val="4000"/>
              <a:buFont typeface="Roboto"/>
              <a:buChar char="●"/>
            </a:pPr>
            <a:r>
              <a:rPr lang="es-MX" sz="4000">
                <a:solidFill>
                  <a:schemeClr val="dk2"/>
                </a:solidFill>
                <a:latin typeface="Roboto"/>
                <a:ea typeface="Roboto"/>
                <a:cs typeface="Roboto"/>
                <a:sym typeface="Roboto"/>
              </a:rPr>
              <a:t>Se mostrará la inversión que se tendrá que hacer por medio, así como se incluirá un cuadro donde se establezca la inversión final</a:t>
            </a:r>
            <a:endParaRPr sz="4000">
              <a:solidFill>
                <a:schemeClr val="dk2"/>
              </a:solidFill>
              <a:latin typeface="Roboto"/>
              <a:ea typeface="Roboto"/>
              <a:cs typeface="Roboto"/>
              <a:sym typeface="Roboto"/>
            </a:endParaRPr>
          </a:p>
          <a:p>
            <a:pPr indent="0" lvl="0" marL="0" rtl="0" algn="l">
              <a:spcBef>
                <a:spcPts val="1600"/>
              </a:spcBef>
              <a:spcAft>
                <a:spcPts val="0"/>
              </a:spcAft>
              <a:buNone/>
            </a:pPr>
            <a:r>
              <a:t/>
            </a:r>
            <a:endParaRPr sz="2400">
              <a:solidFill>
                <a:schemeClr val="dk2"/>
              </a:solidFill>
              <a:latin typeface="Roboto"/>
              <a:ea typeface="Roboto"/>
              <a:cs typeface="Roboto"/>
              <a:sym typeface="Roboto"/>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86" name="Shape 586"/>
        <p:cNvGrpSpPr/>
        <p:nvPr/>
      </p:nvGrpSpPr>
      <p:grpSpPr>
        <a:xfrm>
          <a:off x="0" y="0"/>
          <a:ext cx="0" cy="0"/>
          <a:chOff x="0" y="0"/>
          <a:chExt cx="0" cy="0"/>
        </a:xfrm>
      </p:grpSpPr>
      <p:sp>
        <p:nvSpPr>
          <p:cNvPr id="587" name="Google Shape;587;p83"/>
          <p:cNvSpPr/>
          <p:nvPr/>
        </p:nvSpPr>
        <p:spPr>
          <a:xfrm>
            <a:off x="969500" y="622500"/>
            <a:ext cx="10515600" cy="5613000"/>
          </a:xfrm>
          <a:prstGeom prst="rect">
            <a:avLst/>
          </a:prstGeom>
          <a:solidFill>
            <a:schemeClr val="lt2"/>
          </a:solidFill>
          <a:ln cap="flat" cmpd="sng" w="1143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88" name="Google Shape;588;p83"/>
          <p:cNvSpPr txBox="1"/>
          <p:nvPr>
            <p:ph type="title"/>
          </p:nvPr>
        </p:nvSpPr>
        <p:spPr>
          <a:xfrm>
            <a:off x="1190625" y="861525"/>
            <a:ext cx="9354900" cy="1089600"/>
          </a:xfrm>
          <a:prstGeom prst="rect">
            <a:avLst/>
          </a:prstGeom>
          <a:noFill/>
          <a:ln>
            <a:noFill/>
          </a:ln>
        </p:spPr>
        <p:txBody>
          <a:bodyPr anchorCtr="0" anchor="ctr" bIns="45700" lIns="91425" spcFirstLastPara="1" rIns="91425" wrap="square" tIns="45700">
            <a:spAutoFit/>
          </a:bodyPr>
          <a:lstStyle/>
          <a:p>
            <a:pPr indent="0" lvl="0" marL="0" rtl="0" algn="l">
              <a:lnSpc>
                <a:spcPct val="90000"/>
              </a:lnSpc>
              <a:spcBef>
                <a:spcPts val="0"/>
              </a:spcBef>
              <a:spcAft>
                <a:spcPts val="0"/>
              </a:spcAft>
              <a:buClr>
                <a:schemeClr val="dk1"/>
              </a:buClr>
              <a:buSzPts val="4400"/>
              <a:buFont typeface="Calibri"/>
              <a:buNone/>
            </a:pPr>
            <a:r>
              <a:rPr b="1" lang="es-MX" sz="7200">
                <a:solidFill>
                  <a:srgbClr val="0B5394"/>
                </a:solidFill>
                <a:latin typeface="Oswald"/>
                <a:ea typeface="Oswald"/>
                <a:cs typeface="Oswald"/>
                <a:sym typeface="Oswald"/>
              </a:rPr>
              <a:t>Pasemos al CIM</a:t>
            </a:r>
            <a:endParaRPr b="1" sz="7200">
              <a:solidFill>
                <a:srgbClr val="0B5394"/>
              </a:solidFill>
              <a:latin typeface="Oswald"/>
              <a:ea typeface="Oswald"/>
              <a:cs typeface="Oswald"/>
              <a:sym typeface="Oswald"/>
            </a:endParaRPr>
          </a:p>
        </p:txBody>
      </p:sp>
      <p:sp>
        <p:nvSpPr>
          <p:cNvPr id="589" name="Google Shape;589;p83"/>
          <p:cNvSpPr txBox="1"/>
          <p:nvPr>
            <p:ph idx="1" type="body"/>
          </p:nvPr>
        </p:nvSpPr>
        <p:spPr>
          <a:xfrm>
            <a:off x="7875050" y="4609400"/>
            <a:ext cx="3525000" cy="15054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None/>
            </a:pPr>
            <a:r>
              <a:t/>
            </a:r>
            <a:endParaRPr sz="5100">
              <a:solidFill>
                <a:srgbClr val="191919"/>
              </a:solidFill>
              <a:latin typeface="Oswald Medium"/>
              <a:ea typeface="Oswald Medium"/>
              <a:cs typeface="Oswald Medium"/>
              <a:sym typeface="Oswald Medium"/>
            </a:endParaRPr>
          </a:p>
          <a:p>
            <a:pPr indent="0" lvl="0" marL="228600" rtl="0" algn="r">
              <a:lnSpc>
                <a:spcPct val="90000"/>
              </a:lnSpc>
              <a:spcBef>
                <a:spcPts val="0"/>
              </a:spcBef>
              <a:spcAft>
                <a:spcPts val="0"/>
              </a:spcAft>
              <a:buNone/>
            </a:pPr>
            <a:r>
              <a:rPr lang="es-MX" sz="5100">
                <a:solidFill>
                  <a:srgbClr val="191919"/>
                </a:solidFill>
                <a:latin typeface="Oswald Medium"/>
                <a:ea typeface="Oswald Medium"/>
                <a:cs typeface="Oswald Medium"/>
                <a:sym typeface="Oswald Medium"/>
              </a:rPr>
              <a:t>¿Qué es?</a:t>
            </a:r>
            <a:endParaRPr sz="5100">
              <a:latin typeface="Oswald Medium"/>
              <a:ea typeface="Oswald Medium"/>
              <a:cs typeface="Oswald Medium"/>
              <a:sym typeface="Oswald Medium"/>
            </a:endParaRPr>
          </a:p>
        </p:txBody>
      </p:sp>
      <p:pic>
        <p:nvPicPr>
          <p:cNvPr id="590" name="Google Shape;590;p83"/>
          <p:cNvPicPr preferRelativeResize="0"/>
          <p:nvPr/>
        </p:nvPicPr>
        <p:blipFill>
          <a:blip r:embed="rId3">
            <a:alphaModFix/>
          </a:blip>
          <a:stretch>
            <a:fillRect/>
          </a:stretch>
        </p:blipFill>
        <p:spPr>
          <a:xfrm>
            <a:off x="9576025" y="3041904"/>
            <a:ext cx="1670950" cy="1670925"/>
          </a:xfrm>
          <a:prstGeom prst="rect">
            <a:avLst/>
          </a:prstGeom>
          <a:noFill/>
          <a:ln>
            <a:noFill/>
          </a:ln>
        </p:spPr>
      </p:pic>
      <p:pic>
        <p:nvPicPr>
          <p:cNvPr id="591" name="Google Shape;591;p83"/>
          <p:cNvPicPr preferRelativeResize="0"/>
          <p:nvPr/>
        </p:nvPicPr>
        <p:blipFill>
          <a:blip r:embed="rId4">
            <a:alphaModFix/>
          </a:blip>
          <a:stretch>
            <a:fillRect/>
          </a:stretch>
        </p:blipFill>
        <p:spPr>
          <a:xfrm>
            <a:off x="7599625" y="5170725"/>
            <a:ext cx="1189225" cy="1189225"/>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95" name="Shape 595"/>
        <p:cNvGrpSpPr/>
        <p:nvPr/>
      </p:nvGrpSpPr>
      <p:grpSpPr>
        <a:xfrm>
          <a:off x="0" y="0"/>
          <a:ext cx="0" cy="0"/>
          <a:chOff x="0" y="0"/>
          <a:chExt cx="0" cy="0"/>
        </a:xfrm>
      </p:grpSpPr>
      <p:sp>
        <p:nvSpPr>
          <p:cNvPr id="596" name="Google Shape;596;p84"/>
          <p:cNvSpPr txBox="1"/>
          <p:nvPr>
            <p:ph type="title"/>
          </p:nvPr>
        </p:nvSpPr>
        <p:spPr>
          <a:xfrm>
            <a:off x="0" y="0"/>
            <a:ext cx="121920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b="1" lang="es-MX" sz="3300">
                <a:solidFill>
                  <a:srgbClr val="363636"/>
                </a:solidFill>
                <a:latin typeface="Ubuntu"/>
                <a:ea typeface="Ubuntu"/>
                <a:cs typeface="Ubuntu"/>
                <a:sym typeface="Ubuntu"/>
              </a:rPr>
              <a:t>¿Qué son las comunicaciones integradas de mercadotecnia?</a:t>
            </a:r>
            <a:endParaRPr b="1" sz="3300">
              <a:solidFill>
                <a:srgbClr val="363636"/>
              </a:solidFill>
              <a:latin typeface="Ubuntu"/>
              <a:ea typeface="Ubuntu"/>
              <a:cs typeface="Ubuntu"/>
              <a:sym typeface="Ubuntu"/>
            </a:endParaRPr>
          </a:p>
        </p:txBody>
      </p:sp>
      <p:pic>
        <p:nvPicPr>
          <p:cNvPr id="597" name="Google Shape;597;p84"/>
          <p:cNvPicPr preferRelativeResize="0"/>
          <p:nvPr/>
        </p:nvPicPr>
        <p:blipFill>
          <a:blip r:embed="rId4">
            <a:alphaModFix/>
          </a:blip>
          <a:stretch>
            <a:fillRect/>
          </a:stretch>
        </p:blipFill>
        <p:spPr>
          <a:xfrm>
            <a:off x="705300" y="1325700"/>
            <a:ext cx="10781376" cy="519665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601" name="Shape 601"/>
        <p:cNvGrpSpPr/>
        <p:nvPr/>
      </p:nvGrpSpPr>
      <p:grpSpPr>
        <a:xfrm>
          <a:off x="0" y="0"/>
          <a:ext cx="0" cy="0"/>
          <a:chOff x="0" y="0"/>
          <a:chExt cx="0" cy="0"/>
        </a:xfrm>
      </p:grpSpPr>
      <p:pic>
        <p:nvPicPr>
          <p:cNvPr id="602" name="Google Shape;602;p85"/>
          <p:cNvPicPr preferRelativeResize="0"/>
          <p:nvPr/>
        </p:nvPicPr>
        <p:blipFill rotWithShape="1">
          <a:blip r:embed="rId3">
            <a:alphaModFix/>
          </a:blip>
          <a:srcRect b="269" l="0" r="54149" t="0"/>
          <a:stretch/>
        </p:blipFill>
        <p:spPr>
          <a:xfrm rot="5400000">
            <a:off x="3606088" y="-3589987"/>
            <a:ext cx="1690350" cy="8870324"/>
          </a:xfrm>
          <a:prstGeom prst="rect">
            <a:avLst/>
          </a:prstGeom>
          <a:noFill/>
          <a:ln>
            <a:noFill/>
          </a:ln>
        </p:spPr>
      </p:pic>
      <p:sp>
        <p:nvSpPr>
          <p:cNvPr id="603" name="Google Shape;603;p85"/>
          <p:cNvSpPr txBox="1"/>
          <p:nvPr>
            <p:ph type="title"/>
          </p:nvPr>
        </p:nvSpPr>
        <p:spPr>
          <a:xfrm>
            <a:off x="16100" y="182325"/>
            <a:ext cx="8540700" cy="1325700"/>
          </a:xfrm>
          <a:prstGeom prst="rect">
            <a:avLst/>
          </a:prstGeom>
          <a:no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dk2"/>
              </a:buClr>
              <a:buSzPts val="3000"/>
              <a:buFont typeface="Century Schoolbook"/>
              <a:buNone/>
            </a:pPr>
            <a:r>
              <a:rPr b="1" lang="es-MX" sz="3000">
                <a:solidFill>
                  <a:schemeClr val="lt1"/>
                </a:solidFill>
                <a:latin typeface="Ubuntu"/>
                <a:ea typeface="Ubuntu"/>
                <a:cs typeface="Ubuntu"/>
                <a:sym typeface="Ubuntu"/>
              </a:rPr>
              <a:t>Comunicaciones integradas de mercadotecnia</a:t>
            </a:r>
            <a:endParaRPr b="1" sz="3000">
              <a:solidFill>
                <a:schemeClr val="lt1"/>
              </a:solidFill>
              <a:latin typeface="Ubuntu"/>
              <a:ea typeface="Ubuntu"/>
              <a:cs typeface="Ubuntu"/>
              <a:sym typeface="Ubuntu"/>
            </a:endParaRPr>
          </a:p>
        </p:txBody>
      </p:sp>
      <p:sp>
        <p:nvSpPr>
          <p:cNvPr id="604" name="Google Shape;604;p85"/>
          <p:cNvSpPr txBox="1"/>
          <p:nvPr/>
        </p:nvSpPr>
        <p:spPr>
          <a:xfrm>
            <a:off x="4495800" y="1968150"/>
            <a:ext cx="7696200" cy="1639200"/>
          </a:xfrm>
          <a:prstGeom prst="rect">
            <a:avLst/>
          </a:prstGeom>
          <a:solidFill>
            <a:srgbClr val="6D9EEB"/>
          </a:solidFill>
          <a:ln>
            <a:noFill/>
          </a:ln>
        </p:spPr>
        <p:txBody>
          <a:bodyPr anchorCtr="0" anchor="t" bIns="91425" lIns="91425" spcFirstLastPara="1" rIns="91425" wrap="square" tIns="91425">
            <a:spAutoFit/>
          </a:bodyPr>
          <a:lstStyle/>
          <a:p>
            <a:pPr indent="0" lvl="0" marL="228600" rtl="0" algn="just">
              <a:lnSpc>
                <a:spcPct val="90000"/>
              </a:lnSpc>
              <a:spcBef>
                <a:spcPts val="0"/>
              </a:spcBef>
              <a:spcAft>
                <a:spcPts val="0"/>
              </a:spcAft>
              <a:buNone/>
            </a:pPr>
            <a:r>
              <a:t/>
            </a:r>
            <a:endParaRPr sz="2100">
              <a:solidFill>
                <a:schemeClr val="lt1"/>
              </a:solidFill>
              <a:latin typeface="Ubuntu"/>
              <a:ea typeface="Ubuntu"/>
              <a:cs typeface="Ubuntu"/>
              <a:sym typeface="Ubuntu"/>
            </a:endParaRPr>
          </a:p>
          <a:p>
            <a:pPr indent="-300990" lvl="0" marL="274320" rtl="0" algn="just">
              <a:lnSpc>
                <a:spcPct val="90000"/>
              </a:lnSpc>
              <a:spcBef>
                <a:spcPts val="0"/>
              </a:spcBef>
              <a:spcAft>
                <a:spcPts val="0"/>
              </a:spcAft>
              <a:buClr>
                <a:schemeClr val="lt1"/>
              </a:buClr>
              <a:buSzPts val="2100"/>
              <a:buFont typeface="Ubuntu"/>
              <a:buChar char="●"/>
            </a:pPr>
            <a:r>
              <a:rPr lang="es-MX" sz="2100">
                <a:solidFill>
                  <a:schemeClr val="lt1"/>
                </a:solidFill>
                <a:latin typeface="Ubuntu"/>
                <a:ea typeface="Ubuntu"/>
                <a:cs typeface="Ubuntu"/>
                <a:sym typeface="Ubuntu"/>
              </a:rPr>
              <a:t>Hablar de publicidad es sinónimo de comunicación de ideas, argumentos de venta o aclamaciones, ya sea en lo individual o en lo integral.</a:t>
            </a:r>
            <a:endParaRPr sz="2100">
              <a:solidFill>
                <a:schemeClr val="lt1"/>
              </a:solidFill>
              <a:latin typeface="Ubuntu"/>
              <a:ea typeface="Ubuntu"/>
              <a:cs typeface="Ubuntu"/>
              <a:sym typeface="Ubuntu"/>
            </a:endParaRPr>
          </a:p>
          <a:p>
            <a:pPr indent="0" lvl="0" marL="228600" rtl="0" algn="just">
              <a:lnSpc>
                <a:spcPct val="90000"/>
              </a:lnSpc>
              <a:spcBef>
                <a:spcPts val="0"/>
              </a:spcBef>
              <a:spcAft>
                <a:spcPts val="0"/>
              </a:spcAft>
              <a:buNone/>
            </a:pPr>
            <a:r>
              <a:t/>
            </a:r>
            <a:endParaRPr sz="2100">
              <a:solidFill>
                <a:schemeClr val="lt1"/>
              </a:solidFill>
              <a:latin typeface="Ubuntu"/>
              <a:ea typeface="Ubuntu"/>
              <a:cs typeface="Ubuntu"/>
              <a:sym typeface="Ubuntu"/>
            </a:endParaRPr>
          </a:p>
        </p:txBody>
      </p:sp>
      <p:sp>
        <p:nvSpPr>
          <p:cNvPr id="605" name="Google Shape;605;p85"/>
          <p:cNvSpPr txBox="1"/>
          <p:nvPr/>
        </p:nvSpPr>
        <p:spPr>
          <a:xfrm>
            <a:off x="4495800" y="4133850"/>
            <a:ext cx="7696200" cy="2084100"/>
          </a:xfrm>
          <a:prstGeom prst="rect">
            <a:avLst/>
          </a:prstGeom>
          <a:solidFill>
            <a:srgbClr val="3D85C6"/>
          </a:solidFill>
          <a:ln>
            <a:noFill/>
          </a:ln>
        </p:spPr>
        <p:txBody>
          <a:bodyPr anchorCtr="0" anchor="t" bIns="91425" lIns="91425" spcFirstLastPara="1" rIns="91425" wrap="square" tIns="91425">
            <a:spAutoFit/>
          </a:bodyPr>
          <a:lstStyle/>
          <a:p>
            <a:pPr indent="0" lvl="0" marL="228600" rtl="0" algn="just">
              <a:lnSpc>
                <a:spcPct val="90000"/>
              </a:lnSpc>
              <a:spcBef>
                <a:spcPts val="600"/>
              </a:spcBef>
              <a:spcAft>
                <a:spcPts val="0"/>
              </a:spcAft>
              <a:buNone/>
            </a:pPr>
            <a:r>
              <a:t/>
            </a:r>
            <a:endParaRPr sz="2100">
              <a:solidFill>
                <a:schemeClr val="lt1"/>
              </a:solidFill>
              <a:latin typeface="Ubuntu"/>
              <a:ea typeface="Ubuntu"/>
              <a:cs typeface="Ubuntu"/>
              <a:sym typeface="Ubuntu"/>
            </a:endParaRPr>
          </a:p>
          <a:p>
            <a:pPr indent="-300990" lvl="0" marL="274320" rtl="0" algn="just">
              <a:lnSpc>
                <a:spcPct val="90000"/>
              </a:lnSpc>
              <a:spcBef>
                <a:spcPts val="600"/>
              </a:spcBef>
              <a:spcAft>
                <a:spcPts val="0"/>
              </a:spcAft>
              <a:buClr>
                <a:schemeClr val="lt1"/>
              </a:buClr>
              <a:buSzPts val="2100"/>
              <a:buFont typeface="Ubuntu"/>
              <a:buChar char="●"/>
            </a:pPr>
            <a:r>
              <a:rPr lang="es-MX" sz="2100">
                <a:solidFill>
                  <a:schemeClr val="lt1"/>
                </a:solidFill>
                <a:latin typeface="Ubuntu"/>
                <a:ea typeface="Ubuntu"/>
                <a:cs typeface="Ubuntu"/>
                <a:sym typeface="Ubuntu"/>
              </a:rPr>
              <a:t>La publicidad también incluye la imagen o impresión que proyectan los vendedores, secretarias y personal, su apariencia, su forma de hablar, sus tarjetas de presentación y su personalidad en general.</a:t>
            </a:r>
            <a:endParaRPr sz="2100">
              <a:solidFill>
                <a:schemeClr val="lt1"/>
              </a:solidFill>
              <a:latin typeface="Ubuntu"/>
              <a:ea typeface="Ubuntu"/>
              <a:cs typeface="Ubuntu"/>
              <a:sym typeface="Ubuntu"/>
            </a:endParaRPr>
          </a:p>
          <a:p>
            <a:pPr indent="0" lvl="0" marL="228600" rtl="0" algn="just">
              <a:lnSpc>
                <a:spcPct val="90000"/>
              </a:lnSpc>
              <a:spcBef>
                <a:spcPts val="600"/>
              </a:spcBef>
              <a:spcAft>
                <a:spcPts val="0"/>
              </a:spcAft>
              <a:buNone/>
            </a:pPr>
            <a:r>
              <a:t/>
            </a:r>
            <a:endParaRPr sz="2100">
              <a:solidFill>
                <a:schemeClr val="lt1"/>
              </a:solidFill>
              <a:latin typeface="Ubuntu"/>
              <a:ea typeface="Ubuntu"/>
              <a:cs typeface="Ubuntu"/>
              <a:sym typeface="Ubuntu"/>
            </a:endParaRPr>
          </a:p>
        </p:txBody>
      </p:sp>
      <p:pic>
        <p:nvPicPr>
          <p:cNvPr id="606" name="Google Shape;606;p85"/>
          <p:cNvPicPr preferRelativeResize="0"/>
          <p:nvPr/>
        </p:nvPicPr>
        <p:blipFill>
          <a:blip r:embed="rId4">
            <a:alphaModFix/>
          </a:blip>
          <a:stretch>
            <a:fillRect/>
          </a:stretch>
        </p:blipFill>
        <p:spPr>
          <a:xfrm>
            <a:off x="0" y="1968150"/>
            <a:ext cx="3981451" cy="3981451"/>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610" name="Shape 610"/>
        <p:cNvGrpSpPr/>
        <p:nvPr/>
      </p:nvGrpSpPr>
      <p:grpSpPr>
        <a:xfrm>
          <a:off x="0" y="0"/>
          <a:ext cx="0" cy="0"/>
          <a:chOff x="0" y="0"/>
          <a:chExt cx="0" cy="0"/>
        </a:xfrm>
      </p:grpSpPr>
      <p:pic>
        <p:nvPicPr>
          <p:cNvPr id="611" name="Google Shape;611;p86"/>
          <p:cNvPicPr preferRelativeResize="0"/>
          <p:nvPr/>
        </p:nvPicPr>
        <p:blipFill>
          <a:blip r:embed="rId3">
            <a:alphaModFix amt="80000"/>
          </a:blip>
          <a:stretch>
            <a:fillRect/>
          </a:stretch>
        </p:blipFill>
        <p:spPr>
          <a:xfrm>
            <a:off x="-5" y="0"/>
            <a:ext cx="3604260" cy="6858000"/>
          </a:xfrm>
          <a:prstGeom prst="rect">
            <a:avLst/>
          </a:prstGeom>
          <a:noFill/>
          <a:ln>
            <a:noFill/>
          </a:ln>
        </p:spPr>
      </p:pic>
      <p:sp>
        <p:nvSpPr>
          <p:cNvPr id="612" name="Google Shape;612;p86"/>
          <p:cNvSpPr txBox="1"/>
          <p:nvPr/>
        </p:nvSpPr>
        <p:spPr>
          <a:xfrm>
            <a:off x="395475" y="1850550"/>
            <a:ext cx="3000000" cy="330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600"/>
              </a:spcBef>
              <a:spcAft>
                <a:spcPts val="0"/>
              </a:spcAft>
              <a:buNone/>
            </a:pPr>
            <a:r>
              <a:rPr b="1" lang="es-MX" sz="4400">
                <a:latin typeface="Oswald"/>
                <a:ea typeface="Oswald"/>
                <a:cs typeface="Oswald"/>
                <a:sym typeface="Oswald"/>
              </a:rPr>
              <a:t>Funciona sobre </a:t>
            </a:r>
            <a:endParaRPr b="1" sz="4400">
              <a:latin typeface="Oswald"/>
              <a:ea typeface="Oswald"/>
              <a:cs typeface="Oswald"/>
              <a:sym typeface="Oswald"/>
            </a:endParaRPr>
          </a:p>
          <a:p>
            <a:pPr indent="0" lvl="0" marL="0" rtl="0" algn="ctr">
              <a:lnSpc>
                <a:spcPct val="90000"/>
              </a:lnSpc>
              <a:spcBef>
                <a:spcPts val="600"/>
              </a:spcBef>
              <a:spcAft>
                <a:spcPts val="0"/>
              </a:spcAft>
              <a:buNone/>
            </a:pPr>
            <a:r>
              <a:rPr b="1" lang="es-MX" sz="4400">
                <a:latin typeface="Oswald"/>
                <a:ea typeface="Oswald"/>
                <a:cs typeface="Oswald"/>
                <a:sym typeface="Oswald"/>
              </a:rPr>
              <a:t>las siguientes bases</a:t>
            </a:r>
            <a:r>
              <a:rPr lang="es-MX" sz="2300">
                <a:latin typeface="Oswald"/>
                <a:ea typeface="Oswald"/>
                <a:cs typeface="Oswald"/>
                <a:sym typeface="Oswald"/>
              </a:rPr>
              <a:t>:</a:t>
            </a:r>
            <a:endParaRPr sz="1300">
              <a:latin typeface="Oswald"/>
              <a:ea typeface="Oswald"/>
              <a:cs typeface="Oswald"/>
              <a:sym typeface="Oswald"/>
            </a:endParaRPr>
          </a:p>
        </p:txBody>
      </p:sp>
      <p:sp>
        <p:nvSpPr>
          <p:cNvPr id="613" name="Google Shape;613;p86"/>
          <p:cNvSpPr txBox="1"/>
          <p:nvPr/>
        </p:nvSpPr>
        <p:spPr>
          <a:xfrm>
            <a:off x="4419600" y="1200150"/>
            <a:ext cx="7181700" cy="849600"/>
          </a:xfrm>
          <a:prstGeom prst="rect">
            <a:avLst/>
          </a:prstGeom>
          <a:solidFill>
            <a:schemeClr val="lt1"/>
          </a:solidFill>
          <a:ln>
            <a:noFill/>
          </a:ln>
        </p:spPr>
        <p:txBody>
          <a:bodyPr anchorCtr="0" anchor="t" bIns="91425" lIns="91425" spcFirstLastPara="1" rIns="91425" wrap="square" tIns="91425">
            <a:spAutoFit/>
          </a:bodyPr>
          <a:lstStyle/>
          <a:p>
            <a:pPr indent="-274320" lvl="0" marL="274320" rtl="0" algn="just">
              <a:lnSpc>
                <a:spcPct val="90000"/>
              </a:lnSpc>
              <a:spcBef>
                <a:spcPts val="600"/>
              </a:spcBef>
              <a:spcAft>
                <a:spcPts val="0"/>
              </a:spcAft>
              <a:buClr>
                <a:srgbClr val="134F5C"/>
              </a:buClr>
              <a:buSzPts val="1680"/>
              <a:buFont typeface="Ubuntu"/>
              <a:buChar char="●"/>
            </a:pPr>
            <a:r>
              <a:rPr lang="es-MX" sz="2400">
                <a:solidFill>
                  <a:srgbClr val="134F5C"/>
                </a:solidFill>
                <a:latin typeface="Ubuntu"/>
                <a:ea typeface="Ubuntu"/>
                <a:cs typeface="Ubuntu"/>
                <a:sym typeface="Ubuntu"/>
              </a:rPr>
              <a:t>Empleados bien capacitados para resolver dudas.</a:t>
            </a:r>
            <a:endParaRPr>
              <a:solidFill>
                <a:srgbClr val="134F5C"/>
              </a:solidFill>
              <a:latin typeface="Ubuntu"/>
              <a:ea typeface="Ubuntu"/>
              <a:cs typeface="Ubuntu"/>
              <a:sym typeface="Ubuntu"/>
            </a:endParaRPr>
          </a:p>
        </p:txBody>
      </p:sp>
      <p:sp>
        <p:nvSpPr>
          <p:cNvPr id="614" name="Google Shape;614;p86"/>
          <p:cNvSpPr txBox="1"/>
          <p:nvPr/>
        </p:nvSpPr>
        <p:spPr>
          <a:xfrm>
            <a:off x="4419600" y="2266950"/>
            <a:ext cx="7181700" cy="849600"/>
          </a:xfrm>
          <a:prstGeom prst="rect">
            <a:avLst/>
          </a:prstGeom>
          <a:solidFill>
            <a:schemeClr val="lt1"/>
          </a:solidFill>
          <a:ln>
            <a:noFill/>
          </a:ln>
        </p:spPr>
        <p:txBody>
          <a:bodyPr anchorCtr="0" anchor="t" bIns="91425" lIns="91425" spcFirstLastPara="1" rIns="91425" wrap="square" tIns="91425">
            <a:spAutoFit/>
          </a:bodyPr>
          <a:lstStyle/>
          <a:p>
            <a:pPr indent="-274320" lvl="0" marL="274320" rtl="0" algn="just">
              <a:lnSpc>
                <a:spcPct val="90000"/>
              </a:lnSpc>
              <a:spcBef>
                <a:spcPts val="600"/>
              </a:spcBef>
              <a:spcAft>
                <a:spcPts val="0"/>
              </a:spcAft>
              <a:buClr>
                <a:srgbClr val="134F5C"/>
              </a:buClr>
              <a:buSzPts val="1680"/>
              <a:buFont typeface="Ubuntu"/>
              <a:buChar char="●"/>
            </a:pPr>
            <a:r>
              <a:rPr lang="es-MX" sz="2400">
                <a:solidFill>
                  <a:srgbClr val="134F5C"/>
                </a:solidFill>
                <a:latin typeface="Ubuntu"/>
                <a:ea typeface="Ubuntu"/>
                <a:cs typeface="Ubuntu"/>
                <a:sym typeface="Ubuntu"/>
              </a:rPr>
              <a:t>Deben estar motivados para hacer bien su trabajo y atender a los clientes. </a:t>
            </a:r>
            <a:endParaRPr>
              <a:solidFill>
                <a:srgbClr val="134F5C"/>
              </a:solidFill>
              <a:latin typeface="Ubuntu"/>
              <a:ea typeface="Ubuntu"/>
              <a:cs typeface="Ubuntu"/>
              <a:sym typeface="Ubuntu"/>
            </a:endParaRPr>
          </a:p>
        </p:txBody>
      </p:sp>
      <p:sp>
        <p:nvSpPr>
          <p:cNvPr id="615" name="Google Shape;615;p86"/>
          <p:cNvSpPr txBox="1"/>
          <p:nvPr/>
        </p:nvSpPr>
        <p:spPr>
          <a:xfrm>
            <a:off x="4419600" y="3494700"/>
            <a:ext cx="7448700" cy="1182000"/>
          </a:xfrm>
          <a:prstGeom prst="rect">
            <a:avLst/>
          </a:prstGeom>
          <a:solidFill>
            <a:schemeClr val="lt1"/>
          </a:solidFill>
          <a:ln>
            <a:noFill/>
          </a:ln>
        </p:spPr>
        <p:txBody>
          <a:bodyPr anchorCtr="0" anchor="t" bIns="91425" lIns="91425" spcFirstLastPara="1" rIns="91425" wrap="square" tIns="91425">
            <a:spAutoFit/>
          </a:bodyPr>
          <a:lstStyle/>
          <a:p>
            <a:pPr indent="-274320" lvl="0" marL="274320" rtl="0" algn="just">
              <a:lnSpc>
                <a:spcPct val="90000"/>
              </a:lnSpc>
              <a:spcBef>
                <a:spcPts val="600"/>
              </a:spcBef>
              <a:spcAft>
                <a:spcPts val="0"/>
              </a:spcAft>
              <a:buClr>
                <a:srgbClr val="134F5C"/>
              </a:buClr>
              <a:buSzPts val="1680"/>
              <a:buFont typeface="Ubuntu"/>
              <a:buChar char="●"/>
            </a:pPr>
            <a:r>
              <a:rPr lang="es-MX" sz="2400">
                <a:solidFill>
                  <a:srgbClr val="134F5C"/>
                </a:solidFill>
                <a:latin typeface="Ubuntu"/>
                <a:ea typeface="Ubuntu"/>
                <a:cs typeface="Ubuntu"/>
                <a:sym typeface="Ubuntu"/>
              </a:rPr>
              <a:t>Involucrar a todos los departamentos en la creación de sistemas de trabajo, actitudes y aprecio hacia los clientes.</a:t>
            </a:r>
            <a:endParaRPr>
              <a:solidFill>
                <a:srgbClr val="134F5C"/>
              </a:solidFill>
              <a:latin typeface="Ubuntu"/>
              <a:ea typeface="Ubuntu"/>
              <a:cs typeface="Ubuntu"/>
              <a:sym typeface="Ubuntu"/>
            </a:endParaRPr>
          </a:p>
        </p:txBody>
      </p:sp>
      <p:sp>
        <p:nvSpPr>
          <p:cNvPr id="616" name="Google Shape;616;p86"/>
          <p:cNvSpPr txBox="1"/>
          <p:nvPr/>
        </p:nvSpPr>
        <p:spPr>
          <a:xfrm>
            <a:off x="4353000" y="4959600"/>
            <a:ext cx="7581900" cy="517200"/>
          </a:xfrm>
          <a:prstGeom prst="rect">
            <a:avLst/>
          </a:prstGeom>
          <a:solidFill>
            <a:schemeClr val="lt1"/>
          </a:solidFill>
          <a:ln>
            <a:noFill/>
          </a:ln>
        </p:spPr>
        <p:txBody>
          <a:bodyPr anchorCtr="0" anchor="t" bIns="91425" lIns="91425" spcFirstLastPara="1" rIns="91425" wrap="square" tIns="91425">
            <a:spAutoFit/>
          </a:bodyPr>
          <a:lstStyle/>
          <a:p>
            <a:pPr indent="-274320" lvl="0" marL="274320" rtl="0" algn="just">
              <a:lnSpc>
                <a:spcPct val="90000"/>
              </a:lnSpc>
              <a:spcBef>
                <a:spcPts val="600"/>
              </a:spcBef>
              <a:spcAft>
                <a:spcPts val="1600"/>
              </a:spcAft>
              <a:buClr>
                <a:srgbClr val="134F5C"/>
              </a:buClr>
              <a:buSzPts val="1680"/>
              <a:buFont typeface="Ubuntu"/>
              <a:buChar char="●"/>
            </a:pPr>
            <a:r>
              <a:rPr lang="es-MX" sz="2400">
                <a:solidFill>
                  <a:srgbClr val="134F5C"/>
                </a:solidFill>
                <a:latin typeface="Ubuntu"/>
                <a:ea typeface="Ubuntu"/>
                <a:cs typeface="Ubuntu"/>
                <a:sym typeface="Ubuntu"/>
              </a:rPr>
              <a:t>Mantener la congruencia con el tono de campaña. </a:t>
            </a:r>
            <a:endParaRPr>
              <a:solidFill>
                <a:srgbClr val="134F5C"/>
              </a:solidFill>
              <a:latin typeface="Ubuntu"/>
              <a:ea typeface="Ubuntu"/>
              <a:cs typeface="Ubuntu"/>
              <a:sym typeface="Ubuntu"/>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620" name="Shape 620"/>
        <p:cNvGrpSpPr/>
        <p:nvPr/>
      </p:nvGrpSpPr>
      <p:grpSpPr>
        <a:xfrm>
          <a:off x="0" y="0"/>
          <a:ext cx="0" cy="0"/>
          <a:chOff x="0" y="0"/>
          <a:chExt cx="0" cy="0"/>
        </a:xfrm>
      </p:grpSpPr>
      <p:sp>
        <p:nvSpPr>
          <p:cNvPr id="621" name="Google Shape;621;p87"/>
          <p:cNvSpPr txBox="1"/>
          <p:nvPr>
            <p:ph type="title"/>
          </p:nvPr>
        </p:nvSpPr>
        <p:spPr>
          <a:xfrm>
            <a:off x="0" y="-304800"/>
            <a:ext cx="14020800" cy="1325700"/>
          </a:xfrm>
          <a:prstGeom prst="rect">
            <a:avLst/>
          </a:prstGeom>
          <a:noFill/>
          <a:ln>
            <a:noFill/>
          </a:ln>
        </p:spPr>
        <p:txBody>
          <a:bodyPr anchorCtr="0" anchor="b" bIns="45700" lIns="91425" spcFirstLastPara="1" rIns="91425" wrap="square" tIns="45700">
            <a:normAutofit/>
          </a:bodyPr>
          <a:lstStyle/>
          <a:p>
            <a:pPr indent="0" lvl="0" marL="0" rtl="0" algn="l">
              <a:spcBef>
                <a:spcPts val="0"/>
              </a:spcBef>
              <a:spcAft>
                <a:spcPts val="0"/>
              </a:spcAft>
              <a:buClr>
                <a:schemeClr val="dk2"/>
              </a:buClr>
              <a:buSzPts val="3000"/>
              <a:buFont typeface="Century Schoolbook"/>
              <a:buNone/>
            </a:pPr>
            <a:r>
              <a:rPr b="1" lang="es-MX">
                <a:solidFill>
                  <a:srgbClr val="1155CC"/>
                </a:solidFill>
                <a:latin typeface="Ubuntu"/>
                <a:ea typeface="Ubuntu"/>
                <a:cs typeface="Ubuntu"/>
                <a:sym typeface="Ubuntu"/>
              </a:rPr>
              <a:t>La comunicación integral y sus principales públicos </a:t>
            </a:r>
            <a:endParaRPr b="1">
              <a:solidFill>
                <a:srgbClr val="1155CC"/>
              </a:solidFill>
              <a:latin typeface="Ubuntu"/>
              <a:ea typeface="Ubuntu"/>
              <a:cs typeface="Ubuntu"/>
              <a:sym typeface="Ubuntu"/>
            </a:endParaRPr>
          </a:p>
        </p:txBody>
      </p:sp>
      <p:grpSp>
        <p:nvGrpSpPr>
          <p:cNvPr id="622" name="Google Shape;622;p87"/>
          <p:cNvGrpSpPr/>
          <p:nvPr/>
        </p:nvGrpSpPr>
        <p:grpSpPr>
          <a:xfrm>
            <a:off x="239350" y="1428751"/>
            <a:ext cx="10790408" cy="4819553"/>
            <a:chOff x="0" y="951236"/>
            <a:chExt cx="7924800" cy="3734640"/>
          </a:xfrm>
        </p:grpSpPr>
        <p:sp>
          <p:nvSpPr>
            <p:cNvPr id="623" name="Google Shape;623;p87"/>
            <p:cNvSpPr/>
            <p:nvPr/>
          </p:nvSpPr>
          <p:spPr>
            <a:xfrm>
              <a:off x="0" y="1157876"/>
              <a:ext cx="7924800" cy="352800"/>
            </a:xfrm>
            <a:prstGeom prst="rect">
              <a:avLst/>
            </a:prstGeom>
            <a:solidFill>
              <a:schemeClr val="lt1">
                <a:alpha val="89800"/>
              </a:schemeClr>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87"/>
            <p:cNvSpPr/>
            <p:nvPr/>
          </p:nvSpPr>
          <p:spPr>
            <a:xfrm>
              <a:off x="396240" y="951236"/>
              <a:ext cx="5547300" cy="413400"/>
            </a:xfrm>
            <a:prstGeom prst="roundRect">
              <a:avLst>
                <a:gd fmla="val 16667" name="adj"/>
              </a:avLst>
            </a:prstGeom>
            <a:solidFill>
              <a:srgbClr val="B32A13"/>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87"/>
            <p:cNvSpPr txBox="1"/>
            <p:nvPr/>
          </p:nvSpPr>
          <p:spPr>
            <a:xfrm>
              <a:off x="416415" y="971411"/>
              <a:ext cx="5507100" cy="372900"/>
            </a:xfrm>
            <a:prstGeom prst="rect">
              <a:avLst/>
            </a:prstGeom>
            <a:solidFill>
              <a:srgbClr val="1C4587"/>
            </a:solidFill>
            <a:ln cap="flat" cmpd="sng" w="9525">
              <a:solidFill>
                <a:srgbClr val="0000FF"/>
              </a:solidFill>
              <a:prstDash val="solid"/>
              <a:round/>
              <a:headEnd len="sm" w="sm" type="none"/>
              <a:tailEnd len="sm" w="sm" type="none"/>
            </a:ln>
          </p:spPr>
          <p:txBody>
            <a:bodyPr anchorCtr="0" anchor="ctr" bIns="0" lIns="209675" spcFirstLastPara="1" rIns="209675" wrap="square" tIns="0">
              <a:noAutofit/>
            </a:bodyPr>
            <a:lstStyle/>
            <a:p>
              <a:pPr indent="0" lvl="0" marL="0" marR="0" rtl="0" algn="l">
                <a:lnSpc>
                  <a:spcPct val="90000"/>
                </a:lnSpc>
                <a:spcBef>
                  <a:spcPts val="0"/>
                </a:spcBef>
                <a:spcAft>
                  <a:spcPts val="0"/>
                </a:spcAft>
                <a:buNone/>
              </a:pPr>
              <a:r>
                <a:rPr i="0" lang="es-MX" sz="1400" u="none" cap="none" strike="noStrike">
                  <a:solidFill>
                    <a:schemeClr val="lt1"/>
                  </a:solidFill>
                  <a:latin typeface="Ubuntu Medium"/>
                  <a:ea typeface="Ubuntu Medium"/>
                  <a:cs typeface="Ubuntu Medium"/>
                  <a:sym typeface="Ubuntu Medium"/>
                </a:rPr>
                <a:t>Clientes </a:t>
              </a:r>
              <a:endParaRPr i="0" sz="1400" u="none" cap="none" strike="noStrike">
                <a:solidFill>
                  <a:schemeClr val="lt1"/>
                </a:solidFill>
                <a:latin typeface="Ubuntu Medium"/>
                <a:ea typeface="Ubuntu Medium"/>
                <a:cs typeface="Ubuntu Medium"/>
                <a:sym typeface="Ubuntu Medium"/>
              </a:endParaRPr>
            </a:p>
          </p:txBody>
        </p:sp>
        <p:sp>
          <p:nvSpPr>
            <p:cNvPr id="626" name="Google Shape;626;p87"/>
            <p:cNvSpPr/>
            <p:nvPr/>
          </p:nvSpPr>
          <p:spPr>
            <a:xfrm>
              <a:off x="0" y="1792916"/>
              <a:ext cx="7924800" cy="352800"/>
            </a:xfrm>
            <a:prstGeom prst="rect">
              <a:avLst/>
            </a:prstGeom>
            <a:solidFill>
              <a:schemeClr val="lt1">
                <a:alpha val="89800"/>
              </a:schemeClr>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87"/>
            <p:cNvSpPr/>
            <p:nvPr/>
          </p:nvSpPr>
          <p:spPr>
            <a:xfrm>
              <a:off x="396240" y="1586276"/>
              <a:ext cx="5547300" cy="413400"/>
            </a:xfrm>
            <a:prstGeom prst="roundRect">
              <a:avLst>
                <a:gd fmla="val 16667" name="adj"/>
              </a:avLst>
            </a:prstGeom>
            <a:solidFill>
              <a:srgbClr val="C54313"/>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87"/>
            <p:cNvSpPr txBox="1"/>
            <p:nvPr/>
          </p:nvSpPr>
          <p:spPr>
            <a:xfrm>
              <a:off x="416415" y="1606451"/>
              <a:ext cx="5507100" cy="372900"/>
            </a:xfrm>
            <a:prstGeom prst="rect">
              <a:avLst/>
            </a:prstGeom>
            <a:solidFill>
              <a:srgbClr val="1155CC"/>
            </a:solidFill>
            <a:ln cap="flat" cmpd="sng" w="9525">
              <a:solidFill>
                <a:srgbClr val="0000FF"/>
              </a:solidFill>
              <a:prstDash val="solid"/>
              <a:round/>
              <a:headEnd len="sm" w="sm" type="none"/>
              <a:tailEnd len="sm" w="sm" type="none"/>
            </a:ln>
          </p:spPr>
          <p:txBody>
            <a:bodyPr anchorCtr="0" anchor="ctr" bIns="0" lIns="209675" spcFirstLastPara="1" rIns="209675" wrap="square" tIns="0">
              <a:noAutofit/>
            </a:bodyPr>
            <a:lstStyle/>
            <a:p>
              <a:pPr indent="0" lvl="0" marL="0" marR="0" rtl="0" algn="l">
                <a:lnSpc>
                  <a:spcPct val="90000"/>
                </a:lnSpc>
                <a:spcBef>
                  <a:spcPts val="0"/>
                </a:spcBef>
                <a:spcAft>
                  <a:spcPts val="0"/>
                </a:spcAft>
                <a:buNone/>
              </a:pPr>
              <a:r>
                <a:rPr i="0" lang="es-MX" sz="1400" u="none" cap="none" strike="noStrike">
                  <a:solidFill>
                    <a:schemeClr val="lt1"/>
                  </a:solidFill>
                  <a:latin typeface="Ubuntu"/>
                  <a:ea typeface="Ubuntu"/>
                  <a:cs typeface="Ubuntu"/>
                  <a:sym typeface="Ubuntu"/>
                </a:rPr>
                <a:t>Acreedores </a:t>
              </a:r>
              <a:endParaRPr i="0" sz="1400" u="none" cap="none" strike="noStrike">
                <a:solidFill>
                  <a:schemeClr val="lt1"/>
                </a:solidFill>
                <a:latin typeface="Ubuntu"/>
                <a:ea typeface="Ubuntu"/>
                <a:cs typeface="Ubuntu"/>
                <a:sym typeface="Ubuntu"/>
              </a:endParaRPr>
            </a:p>
          </p:txBody>
        </p:sp>
        <p:sp>
          <p:nvSpPr>
            <p:cNvPr id="629" name="Google Shape;629;p87"/>
            <p:cNvSpPr/>
            <p:nvPr/>
          </p:nvSpPr>
          <p:spPr>
            <a:xfrm>
              <a:off x="0" y="2427956"/>
              <a:ext cx="7924800" cy="352800"/>
            </a:xfrm>
            <a:prstGeom prst="rect">
              <a:avLst/>
            </a:prstGeom>
            <a:solidFill>
              <a:schemeClr val="lt1">
                <a:alpha val="89800"/>
              </a:schemeClr>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87"/>
            <p:cNvSpPr/>
            <p:nvPr/>
          </p:nvSpPr>
          <p:spPr>
            <a:xfrm>
              <a:off x="396240" y="2221316"/>
              <a:ext cx="5547300" cy="413400"/>
            </a:xfrm>
            <a:prstGeom prst="roundRect">
              <a:avLst>
                <a:gd fmla="val 16667" name="adj"/>
              </a:avLst>
            </a:prstGeom>
            <a:solidFill>
              <a:srgbClr val="D86311"/>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87"/>
            <p:cNvSpPr txBox="1"/>
            <p:nvPr/>
          </p:nvSpPr>
          <p:spPr>
            <a:xfrm>
              <a:off x="416415" y="2241491"/>
              <a:ext cx="5507100" cy="372900"/>
            </a:xfrm>
            <a:prstGeom prst="rect">
              <a:avLst/>
            </a:prstGeom>
            <a:solidFill>
              <a:srgbClr val="3C78D8"/>
            </a:solidFill>
            <a:ln cap="flat" cmpd="sng" w="9525">
              <a:solidFill>
                <a:srgbClr val="0000FF"/>
              </a:solidFill>
              <a:prstDash val="solid"/>
              <a:round/>
              <a:headEnd len="sm" w="sm" type="none"/>
              <a:tailEnd len="sm" w="sm" type="none"/>
            </a:ln>
          </p:spPr>
          <p:txBody>
            <a:bodyPr anchorCtr="0" anchor="ctr" bIns="0" lIns="209675" spcFirstLastPara="1" rIns="209675" wrap="square" tIns="0">
              <a:noAutofit/>
            </a:bodyPr>
            <a:lstStyle/>
            <a:p>
              <a:pPr indent="0" lvl="0" marL="0" marR="0" rtl="0" algn="l">
                <a:lnSpc>
                  <a:spcPct val="90000"/>
                </a:lnSpc>
                <a:spcBef>
                  <a:spcPts val="0"/>
                </a:spcBef>
                <a:spcAft>
                  <a:spcPts val="0"/>
                </a:spcAft>
                <a:buNone/>
              </a:pPr>
              <a:r>
                <a:rPr i="0" lang="es-MX" sz="1400" u="none" cap="none" strike="noStrike">
                  <a:solidFill>
                    <a:schemeClr val="lt1"/>
                  </a:solidFill>
                  <a:latin typeface="Ubuntu Medium"/>
                  <a:ea typeface="Ubuntu Medium"/>
                  <a:cs typeface="Ubuntu Medium"/>
                  <a:sym typeface="Ubuntu Medium"/>
                </a:rPr>
                <a:t>Accionistas </a:t>
              </a:r>
              <a:endParaRPr i="0" sz="1400" u="none" cap="none" strike="noStrike">
                <a:solidFill>
                  <a:schemeClr val="lt1"/>
                </a:solidFill>
                <a:latin typeface="Ubuntu Medium"/>
                <a:ea typeface="Ubuntu Medium"/>
                <a:cs typeface="Ubuntu Medium"/>
                <a:sym typeface="Ubuntu Medium"/>
              </a:endParaRPr>
            </a:p>
          </p:txBody>
        </p:sp>
        <p:sp>
          <p:nvSpPr>
            <p:cNvPr id="632" name="Google Shape;632;p87"/>
            <p:cNvSpPr/>
            <p:nvPr/>
          </p:nvSpPr>
          <p:spPr>
            <a:xfrm>
              <a:off x="0" y="3062996"/>
              <a:ext cx="7924800" cy="352800"/>
            </a:xfrm>
            <a:prstGeom prst="rect">
              <a:avLst/>
            </a:prstGeom>
            <a:solidFill>
              <a:schemeClr val="lt1">
                <a:alpha val="89800"/>
              </a:schemeClr>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87"/>
            <p:cNvSpPr/>
            <p:nvPr/>
          </p:nvSpPr>
          <p:spPr>
            <a:xfrm>
              <a:off x="396240" y="2856356"/>
              <a:ext cx="5547300" cy="413400"/>
            </a:xfrm>
            <a:prstGeom prst="roundRect">
              <a:avLst>
                <a:gd fmla="val 16667" name="adj"/>
              </a:avLst>
            </a:prstGeom>
            <a:solidFill>
              <a:srgbClr val="6D9EEB"/>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87"/>
            <p:cNvSpPr txBox="1"/>
            <p:nvPr/>
          </p:nvSpPr>
          <p:spPr>
            <a:xfrm>
              <a:off x="416417" y="2866437"/>
              <a:ext cx="5507100" cy="372900"/>
            </a:xfrm>
            <a:prstGeom prst="rect">
              <a:avLst/>
            </a:prstGeom>
            <a:solidFill>
              <a:srgbClr val="6D9EEB"/>
            </a:solidFill>
            <a:ln cap="flat" cmpd="sng" w="9525">
              <a:solidFill>
                <a:srgbClr val="0000FF"/>
              </a:solidFill>
              <a:prstDash val="solid"/>
              <a:round/>
              <a:headEnd len="sm" w="sm" type="none"/>
              <a:tailEnd len="sm" w="sm" type="none"/>
            </a:ln>
          </p:spPr>
          <p:txBody>
            <a:bodyPr anchorCtr="0" anchor="ctr" bIns="0" lIns="209675" spcFirstLastPara="1" rIns="209675" wrap="square" tIns="0">
              <a:noAutofit/>
            </a:bodyPr>
            <a:lstStyle/>
            <a:p>
              <a:pPr indent="0" lvl="0" marL="0" marR="0" rtl="0" algn="l">
                <a:lnSpc>
                  <a:spcPct val="90000"/>
                </a:lnSpc>
                <a:spcBef>
                  <a:spcPts val="0"/>
                </a:spcBef>
                <a:spcAft>
                  <a:spcPts val="0"/>
                </a:spcAft>
                <a:buNone/>
              </a:pPr>
              <a:r>
                <a:rPr i="0" lang="es-MX" sz="1400" u="none" cap="none" strike="noStrike">
                  <a:solidFill>
                    <a:schemeClr val="lt1"/>
                  </a:solidFill>
                  <a:latin typeface="Ubuntu Medium"/>
                  <a:ea typeface="Ubuntu Medium"/>
                  <a:cs typeface="Ubuntu Medium"/>
                  <a:sym typeface="Ubuntu Medium"/>
                </a:rPr>
                <a:t>Proveedores </a:t>
              </a:r>
              <a:endParaRPr i="0" sz="1400" u="none" cap="none" strike="noStrike">
                <a:solidFill>
                  <a:schemeClr val="lt1"/>
                </a:solidFill>
                <a:latin typeface="Ubuntu Medium"/>
                <a:ea typeface="Ubuntu Medium"/>
                <a:cs typeface="Ubuntu Medium"/>
                <a:sym typeface="Ubuntu Medium"/>
              </a:endParaRPr>
            </a:p>
          </p:txBody>
        </p:sp>
        <p:sp>
          <p:nvSpPr>
            <p:cNvPr id="635" name="Google Shape;635;p87"/>
            <p:cNvSpPr/>
            <p:nvPr/>
          </p:nvSpPr>
          <p:spPr>
            <a:xfrm>
              <a:off x="0" y="3698036"/>
              <a:ext cx="7924800" cy="352800"/>
            </a:xfrm>
            <a:prstGeom prst="rect">
              <a:avLst/>
            </a:prstGeom>
            <a:solidFill>
              <a:schemeClr val="lt1">
                <a:alpha val="89800"/>
              </a:schemeClr>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87"/>
            <p:cNvSpPr/>
            <p:nvPr/>
          </p:nvSpPr>
          <p:spPr>
            <a:xfrm>
              <a:off x="396240" y="3491396"/>
              <a:ext cx="5547300" cy="413400"/>
            </a:xfrm>
            <a:prstGeom prst="roundRect">
              <a:avLst>
                <a:gd fmla="val 16667" name="adj"/>
              </a:avLst>
            </a:prstGeom>
            <a:solidFill>
              <a:srgbClr val="F2AA1B"/>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87"/>
            <p:cNvSpPr txBox="1"/>
            <p:nvPr/>
          </p:nvSpPr>
          <p:spPr>
            <a:xfrm>
              <a:off x="416415" y="3511571"/>
              <a:ext cx="5507100" cy="372900"/>
            </a:xfrm>
            <a:prstGeom prst="rect">
              <a:avLst/>
            </a:prstGeom>
            <a:solidFill>
              <a:srgbClr val="A4C2F4"/>
            </a:solidFill>
            <a:ln cap="flat" cmpd="sng" w="9525">
              <a:solidFill>
                <a:srgbClr val="0000FF"/>
              </a:solidFill>
              <a:prstDash val="solid"/>
              <a:round/>
              <a:headEnd len="sm" w="sm" type="none"/>
              <a:tailEnd len="sm" w="sm" type="none"/>
            </a:ln>
          </p:spPr>
          <p:txBody>
            <a:bodyPr anchorCtr="0" anchor="ctr" bIns="0" lIns="209675" spcFirstLastPara="1" rIns="209675" wrap="square" tIns="0">
              <a:noAutofit/>
            </a:bodyPr>
            <a:lstStyle/>
            <a:p>
              <a:pPr indent="0" lvl="0" marL="0" marR="0" rtl="0" algn="l">
                <a:lnSpc>
                  <a:spcPct val="90000"/>
                </a:lnSpc>
                <a:spcBef>
                  <a:spcPts val="0"/>
                </a:spcBef>
                <a:spcAft>
                  <a:spcPts val="0"/>
                </a:spcAft>
                <a:buNone/>
              </a:pPr>
              <a:r>
                <a:rPr i="0" lang="es-MX" sz="1600" u="none" cap="none" strike="noStrike">
                  <a:solidFill>
                    <a:srgbClr val="363636"/>
                  </a:solidFill>
                  <a:latin typeface="Gill Sans"/>
                  <a:ea typeface="Gill Sans"/>
                  <a:cs typeface="Gill Sans"/>
                  <a:sym typeface="Gill Sans"/>
                </a:rPr>
                <a:t>Instituciones civiles y organizaciones no gubernamentales  </a:t>
              </a:r>
              <a:endParaRPr i="0" sz="1600" u="none" cap="none" strike="noStrike">
                <a:solidFill>
                  <a:srgbClr val="363636"/>
                </a:solidFill>
                <a:latin typeface="Gill Sans"/>
                <a:ea typeface="Gill Sans"/>
                <a:cs typeface="Gill Sans"/>
                <a:sym typeface="Gill Sans"/>
              </a:endParaRPr>
            </a:p>
          </p:txBody>
        </p:sp>
        <p:sp>
          <p:nvSpPr>
            <p:cNvPr id="638" name="Google Shape;638;p87"/>
            <p:cNvSpPr/>
            <p:nvPr/>
          </p:nvSpPr>
          <p:spPr>
            <a:xfrm>
              <a:off x="0" y="4333076"/>
              <a:ext cx="7924800" cy="352800"/>
            </a:xfrm>
            <a:prstGeom prst="rect">
              <a:avLst/>
            </a:prstGeom>
            <a:solidFill>
              <a:schemeClr val="lt1">
                <a:alpha val="89800"/>
              </a:schemeClr>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87"/>
            <p:cNvSpPr/>
            <p:nvPr/>
          </p:nvSpPr>
          <p:spPr>
            <a:xfrm>
              <a:off x="396240" y="4126436"/>
              <a:ext cx="5547300" cy="413400"/>
            </a:xfrm>
            <a:prstGeom prst="roundRect">
              <a:avLst>
                <a:gd fmla="val 16667" name="adj"/>
              </a:avLst>
            </a:prstGeom>
            <a:solidFill>
              <a:srgbClr val="F6CC29"/>
            </a:solidFill>
            <a:ln cap="flat" cmpd="sng" w="2540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87"/>
            <p:cNvSpPr txBox="1"/>
            <p:nvPr/>
          </p:nvSpPr>
          <p:spPr>
            <a:xfrm>
              <a:off x="416415" y="4146611"/>
              <a:ext cx="5507100" cy="372900"/>
            </a:xfrm>
            <a:prstGeom prst="rect">
              <a:avLst/>
            </a:prstGeom>
            <a:solidFill>
              <a:srgbClr val="C9DAF8"/>
            </a:solidFill>
            <a:ln cap="flat" cmpd="sng" w="9525">
              <a:solidFill>
                <a:srgbClr val="0000FF"/>
              </a:solidFill>
              <a:prstDash val="solid"/>
              <a:round/>
              <a:headEnd len="sm" w="sm" type="none"/>
              <a:tailEnd len="sm" w="sm" type="none"/>
            </a:ln>
          </p:spPr>
          <p:txBody>
            <a:bodyPr anchorCtr="0" anchor="ctr" bIns="0" lIns="209675" spcFirstLastPara="1" rIns="209675" wrap="square" tIns="0">
              <a:noAutofit/>
            </a:bodyPr>
            <a:lstStyle/>
            <a:p>
              <a:pPr indent="0" lvl="0" marL="0" marR="0" rtl="0" algn="l">
                <a:lnSpc>
                  <a:spcPct val="90000"/>
                </a:lnSpc>
                <a:spcBef>
                  <a:spcPts val="0"/>
                </a:spcBef>
                <a:spcAft>
                  <a:spcPts val="0"/>
                </a:spcAft>
                <a:buNone/>
              </a:pPr>
              <a:r>
                <a:rPr i="0" lang="es-MX" sz="1600" u="none" cap="none" strike="noStrike">
                  <a:solidFill>
                    <a:srgbClr val="363636"/>
                  </a:solidFill>
                  <a:latin typeface="Gill Sans"/>
                  <a:ea typeface="Gill Sans"/>
                  <a:cs typeface="Gill Sans"/>
                  <a:sym typeface="Gill Sans"/>
                </a:rPr>
                <a:t>Instituciones gubernamentales </a:t>
              </a:r>
              <a:endParaRPr i="0" sz="1600" u="none" cap="none" strike="noStrike">
                <a:solidFill>
                  <a:srgbClr val="363636"/>
                </a:solidFill>
                <a:latin typeface="Gill Sans"/>
                <a:ea typeface="Gill Sans"/>
                <a:cs typeface="Gill Sans"/>
                <a:sym typeface="Gill Sans"/>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54" name="Shape 154"/>
        <p:cNvGrpSpPr/>
        <p:nvPr/>
      </p:nvGrpSpPr>
      <p:grpSpPr>
        <a:xfrm>
          <a:off x="0" y="0"/>
          <a:ext cx="0" cy="0"/>
          <a:chOff x="0" y="0"/>
          <a:chExt cx="0" cy="0"/>
        </a:xfrm>
      </p:grpSpPr>
      <p:sp>
        <p:nvSpPr>
          <p:cNvPr id="155" name="Google Shape;155;p25"/>
          <p:cNvSpPr/>
          <p:nvPr/>
        </p:nvSpPr>
        <p:spPr>
          <a:xfrm>
            <a:off x="7494300" y="0"/>
            <a:ext cx="4697700" cy="6858000"/>
          </a:xfrm>
          <a:prstGeom prst="rect">
            <a:avLst/>
          </a:prstGeom>
          <a:solidFill>
            <a:srgbClr val="CFE2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6" name="Google Shape;156;p25"/>
          <p:cNvSpPr txBox="1"/>
          <p:nvPr>
            <p:ph type="title"/>
          </p:nvPr>
        </p:nvSpPr>
        <p:spPr>
          <a:xfrm>
            <a:off x="174823" y="146425"/>
            <a:ext cx="7319400" cy="2308800"/>
          </a:xfrm>
          <a:prstGeom prst="rect">
            <a:avLst/>
          </a:prstGeom>
          <a:noFill/>
          <a:ln>
            <a:noFill/>
          </a:ln>
        </p:spPr>
        <p:txBody>
          <a:bodyPr anchorCtr="0" anchor="b" bIns="45700" lIns="91425" spcFirstLastPara="1" rIns="91425" wrap="square" tIns="45700">
            <a:spAutoFit/>
          </a:bodyPr>
          <a:lstStyle/>
          <a:p>
            <a:pPr indent="0" lvl="0" marL="0" rtl="0" algn="l">
              <a:spcBef>
                <a:spcPts val="0"/>
              </a:spcBef>
              <a:spcAft>
                <a:spcPts val="0"/>
              </a:spcAft>
              <a:buClr>
                <a:schemeClr val="dk2"/>
              </a:buClr>
              <a:buSzPts val="3000"/>
              <a:buFont typeface="Century Schoolbook"/>
              <a:buNone/>
            </a:pPr>
            <a:r>
              <a:rPr b="1" lang="es-MX">
                <a:solidFill>
                  <a:srgbClr val="3366FF"/>
                </a:solidFill>
                <a:latin typeface="Ubuntu"/>
                <a:ea typeface="Ubuntu"/>
                <a:cs typeface="Ubuntu"/>
                <a:sym typeface="Ubuntu"/>
              </a:rPr>
              <a:t>El comportamiento del cliente final ante la publicidad y las comunicaciones integrales  </a:t>
            </a:r>
            <a:endParaRPr b="1">
              <a:solidFill>
                <a:srgbClr val="3366FF"/>
              </a:solidFill>
              <a:latin typeface="Ubuntu"/>
              <a:ea typeface="Ubuntu"/>
              <a:cs typeface="Ubuntu"/>
              <a:sym typeface="Ubuntu"/>
            </a:endParaRPr>
          </a:p>
        </p:txBody>
      </p:sp>
      <p:sp>
        <p:nvSpPr>
          <p:cNvPr id="157" name="Google Shape;157;p25"/>
          <p:cNvSpPr txBox="1"/>
          <p:nvPr>
            <p:ph idx="1" type="body"/>
          </p:nvPr>
        </p:nvSpPr>
        <p:spPr>
          <a:xfrm>
            <a:off x="435375" y="2839725"/>
            <a:ext cx="5418600" cy="2996400"/>
          </a:xfrm>
          <a:prstGeom prst="rect">
            <a:avLst/>
          </a:prstGeom>
          <a:noFill/>
          <a:ln>
            <a:noFill/>
          </a:ln>
        </p:spPr>
        <p:txBody>
          <a:bodyPr anchorCtr="0" anchor="t" bIns="45700" lIns="91425" spcFirstLastPara="1" rIns="91425" wrap="square" tIns="45700">
            <a:spAutoFit/>
          </a:bodyPr>
          <a:lstStyle/>
          <a:p>
            <a:pPr indent="-274320" lvl="0" marL="274320" rtl="0" algn="just">
              <a:spcBef>
                <a:spcPts val="0"/>
              </a:spcBef>
              <a:spcAft>
                <a:spcPts val="0"/>
              </a:spcAft>
              <a:buSzPts val="1680"/>
              <a:buFont typeface="Ubuntu Medium"/>
              <a:buChar char="●"/>
            </a:pPr>
            <a:r>
              <a:rPr lang="es-MX">
                <a:solidFill>
                  <a:schemeClr val="dk1"/>
                </a:solidFill>
                <a:latin typeface="Ubuntu Medium"/>
                <a:ea typeface="Ubuntu Medium"/>
                <a:cs typeface="Ubuntu Medium"/>
                <a:sym typeface="Ubuntu Medium"/>
              </a:rPr>
              <a:t>Cuatro principios esenciales para entender el comportamiento de compra del consumidor final </a:t>
            </a:r>
            <a:endParaRPr>
              <a:solidFill>
                <a:schemeClr val="dk1"/>
              </a:solidFill>
              <a:latin typeface="Ubuntu Medium"/>
              <a:ea typeface="Ubuntu Medium"/>
              <a:cs typeface="Ubuntu Medium"/>
              <a:sym typeface="Ubuntu Medium"/>
            </a:endParaRPr>
          </a:p>
          <a:p>
            <a:pPr indent="0" lvl="0" marL="0" rtl="0" algn="just">
              <a:spcBef>
                <a:spcPts val="1600"/>
              </a:spcBef>
              <a:spcAft>
                <a:spcPts val="0"/>
              </a:spcAft>
              <a:buNone/>
            </a:pPr>
            <a:r>
              <a:t/>
            </a:r>
            <a:endParaRPr>
              <a:solidFill>
                <a:schemeClr val="dk1"/>
              </a:solidFill>
              <a:latin typeface="Ubuntu Medium"/>
              <a:ea typeface="Ubuntu Medium"/>
              <a:cs typeface="Ubuntu Medium"/>
              <a:sym typeface="Ubuntu Medium"/>
            </a:endParaRPr>
          </a:p>
          <a:p>
            <a:pPr indent="0" lvl="0" marL="0" rtl="0" algn="just">
              <a:spcBef>
                <a:spcPts val="1600"/>
              </a:spcBef>
              <a:spcAft>
                <a:spcPts val="1600"/>
              </a:spcAft>
              <a:buNone/>
            </a:pPr>
            <a:r>
              <a:rPr b="1" lang="es-MX" sz="2100" u="sng">
                <a:solidFill>
                  <a:schemeClr val="hlink"/>
                </a:solidFill>
                <a:hlinkClick r:id="rId3"/>
              </a:rPr>
              <a:t>http://segmento.itam.mx/Administrador/Uploader/material/La%20Lealtad%20de%20los%20Consumidores%20y%20su%20Medicion.PDF</a:t>
            </a:r>
            <a:endParaRPr b="1" sz="3400">
              <a:solidFill>
                <a:schemeClr val="dk1"/>
              </a:solidFill>
              <a:latin typeface="Ubuntu"/>
              <a:ea typeface="Ubuntu"/>
              <a:cs typeface="Ubuntu"/>
              <a:sym typeface="Ubuntu"/>
            </a:endParaRPr>
          </a:p>
        </p:txBody>
      </p:sp>
      <p:sp>
        <p:nvSpPr>
          <p:cNvPr id="158" name="Google Shape;158;p25"/>
          <p:cNvSpPr txBox="1"/>
          <p:nvPr/>
        </p:nvSpPr>
        <p:spPr>
          <a:xfrm>
            <a:off x="8231025" y="314875"/>
            <a:ext cx="3127200" cy="1293000"/>
          </a:xfrm>
          <a:prstGeom prst="rect">
            <a:avLst/>
          </a:prstGeom>
          <a:solidFill>
            <a:srgbClr val="3D85C6"/>
          </a:solidFill>
          <a:ln>
            <a:noFill/>
          </a:ln>
        </p:spPr>
        <p:txBody>
          <a:bodyPr anchorCtr="0" anchor="ctr" bIns="91425" lIns="91425" spcFirstLastPara="1" rIns="91425" wrap="square" tIns="91425">
            <a:spAutoFit/>
          </a:bodyPr>
          <a:lstStyle/>
          <a:p>
            <a:pPr indent="0" lvl="0" marL="0" rtl="0" algn="ctr">
              <a:spcBef>
                <a:spcPts val="0"/>
              </a:spcBef>
              <a:spcAft>
                <a:spcPts val="0"/>
              </a:spcAft>
              <a:buNone/>
            </a:pPr>
            <a:r>
              <a:t/>
            </a:r>
            <a:endParaRPr b="1" sz="2400">
              <a:solidFill>
                <a:schemeClr val="lt1"/>
              </a:solidFill>
              <a:latin typeface="Ubuntu"/>
              <a:ea typeface="Ubuntu"/>
              <a:cs typeface="Ubuntu"/>
              <a:sym typeface="Ubuntu"/>
            </a:endParaRPr>
          </a:p>
          <a:p>
            <a:pPr indent="0" lvl="0" marL="0" rtl="0" algn="ctr">
              <a:spcBef>
                <a:spcPts val="0"/>
              </a:spcBef>
              <a:spcAft>
                <a:spcPts val="0"/>
              </a:spcAft>
              <a:buNone/>
            </a:pPr>
            <a:r>
              <a:rPr b="1" lang="es-MX" sz="2400">
                <a:solidFill>
                  <a:schemeClr val="lt1"/>
                </a:solidFill>
                <a:latin typeface="Ubuntu"/>
                <a:ea typeface="Ubuntu"/>
                <a:cs typeface="Ubuntu"/>
                <a:sym typeface="Ubuntu"/>
              </a:rPr>
              <a:t>AUTOIMAGEN</a:t>
            </a:r>
            <a:endParaRPr b="1" sz="2400">
              <a:solidFill>
                <a:schemeClr val="lt1"/>
              </a:solidFill>
              <a:latin typeface="Ubuntu"/>
              <a:ea typeface="Ubuntu"/>
              <a:cs typeface="Ubuntu"/>
              <a:sym typeface="Ubuntu"/>
            </a:endParaRPr>
          </a:p>
          <a:p>
            <a:pPr indent="0" lvl="0" marL="0" rtl="0" algn="ctr">
              <a:spcBef>
                <a:spcPts val="0"/>
              </a:spcBef>
              <a:spcAft>
                <a:spcPts val="0"/>
              </a:spcAft>
              <a:buNone/>
            </a:pPr>
            <a:r>
              <a:t/>
            </a:r>
            <a:endParaRPr b="1" sz="2400">
              <a:solidFill>
                <a:schemeClr val="lt1"/>
              </a:solidFill>
              <a:latin typeface="Ubuntu"/>
              <a:ea typeface="Ubuntu"/>
              <a:cs typeface="Ubuntu"/>
              <a:sym typeface="Ubuntu"/>
            </a:endParaRPr>
          </a:p>
        </p:txBody>
      </p:sp>
      <p:sp>
        <p:nvSpPr>
          <p:cNvPr id="159" name="Google Shape;159;p25"/>
          <p:cNvSpPr txBox="1"/>
          <p:nvPr/>
        </p:nvSpPr>
        <p:spPr>
          <a:xfrm>
            <a:off x="8231025" y="1897075"/>
            <a:ext cx="3127200" cy="1293000"/>
          </a:xfrm>
          <a:prstGeom prst="rect">
            <a:avLst/>
          </a:prstGeom>
          <a:solidFill>
            <a:srgbClr val="3D85C6"/>
          </a:solidFill>
          <a:ln>
            <a:noFill/>
          </a:ln>
        </p:spPr>
        <p:txBody>
          <a:bodyPr anchorCtr="0" anchor="ctr" bIns="91425" lIns="91425" spcFirstLastPara="1" rIns="91425" wrap="square" tIns="91425">
            <a:spAutoFit/>
          </a:bodyPr>
          <a:lstStyle/>
          <a:p>
            <a:pPr indent="0" lvl="0" marL="0" rtl="0" algn="ctr">
              <a:spcBef>
                <a:spcPts val="0"/>
              </a:spcBef>
              <a:spcAft>
                <a:spcPts val="0"/>
              </a:spcAft>
              <a:buNone/>
            </a:pPr>
            <a:r>
              <a:t/>
            </a:r>
            <a:endParaRPr b="1" sz="2400">
              <a:solidFill>
                <a:schemeClr val="lt1"/>
              </a:solidFill>
              <a:latin typeface="Ubuntu"/>
              <a:ea typeface="Ubuntu"/>
              <a:cs typeface="Ubuntu"/>
              <a:sym typeface="Ubuntu"/>
            </a:endParaRPr>
          </a:p>
          <a:p>
            <a:pPr indent="0" lvl="0" marL="0" rtl="0" algn="ctr">
              <a:spcBef>
                <a:spcPts val="0"/>
              </a:spcBef>
              <a:spcAft>
                <a:spcPts val="0"/>
              </a:spcAft>
              <a:buNone/>
            </a:pPr>
            <a:r>
              <a:rPr b="1" lang="es-MX" sz="2400">
                <a:solidFill>
                  <a:schemeClr val="lt1"/>
                </a:solidFill>
                <a:latin typeface="Ubuntu"/>
                <a:ea typeface="Ubuntu"/>
                <a:cs typeface="Ubuntu"/>
                <a:sym typeface="Ubuntu"/>
              </a:rPr>
              <a:t>PERCEPCIONES</a:t>
            </a:r>
            <a:endParaRPr b="1" sz="2400">
              <a:solidFill>
                <a:schemeClr val="lt1"/>
              </a:solidFill>
              <a:latin typeface="Ubuntu"/>
              <a:ea typeface="Ubuntu"/>
              <a:cs typeface="Ubuntu"/>
              <a:sym typeface="Ubuntu"/>
            </a:endParaRPr>
          </a:p>
          <a:p>
            <a:pPr indent="0" lvl="0" marL="0" rtl="0" algn="ctr">
              <a:spcBef>
                <a:spcPts val="0"/>
              </a:spcBef>
              <a:spcAft>
                <a:spcPts val="0"/>
              </a:spcAft>
              <a:buNone/>
            </a:pPr>
            <a:r>
              <a:t/>
            </a:r>
            <a:endParaRPr b="1" sz="2400">
              <a:solidFill>
                <a:schemeClr val="lt1"/>
              </a:solidFill>
              <a:latin typeface="Ubuntu"/>
              <a:ea typeface="Ubuntu"/>
              <a:cs typeface="Ubuntu"/>
              <a:sym typeface="Ubuntu"/>
            </a:endParaRPr>
          </a:p>
        </p:txBody>
      </p:sp>
      <p:sp>
        <p:nvSpPr>
          <p:cNvPr id="160" name="Google Shape;160;p25"/>
          <p:cNvSpPr txBox="1"/>
          <p:nvPr/>
        </p:nvSpPr>
        <p:spPr>
          <a:xfrm>
            <a:off x="8231025" y="3479275"/>
            <a:ext cx="3127200" cy="1293000"/>
          </a:xfrm>
          <a:prstGeom prst="rect">
            <a:avLst/>
          </a:prstGeom>
          <a:solidFill>
            <a:srgbClr val="3D85C6"/>
          </a:solidFill>
          <a:ln>
            <a:noFill/>
          </a:ln>
        </p:spPr>
        <p:txBody>
          <a:bodyPr anchorCtr="0" anchor="ctr" bIns="91425" lIns="91425" spcFirstLastPara="1" rIns="91425" wrap="square" tIns="91425">
            <a:spAutoFit/>
          </a:bodyPr>
          <a:lstStyle/>
          <a:p>
            <a:pPr indent="0" lvl="0" marL="0" rtl="0" algn="ctr">
              <a:spcBef>
                <a:spcPts val="0"/>
              </a:spcBef>
              <a:spcAft>
                <a:spcPts val="0"/>
              </a:spcAft>
              <a:buNone/>
            </a:pPr>
            <a:r>
              <a:t/>
            </a:r>
            <a:endParaRPr b="1" sz="2400">
              <a:solidFill>
                <a:schemeClr val="lt1"/>
              </a:solidFill>
              <a:latin typeface="Ubuntu"/>
              <a:ea typeface="Ubuntu"/>
              <a:cs typeface="Ubuntu"/>
              <a:sym typeface="Ubuntu"/>
            </a:endParaRPr>
          </a:p>
          <a:p>
            <a:pPr indent="0" lvl="0" marL="0" rtl="0" algn="ctr">
              <a:spcBef>
                <a:spcPts val="0"/>
              </a:spcBef>
              <a:spcAft>
                <a:spcPts val="0"/>
              </a:spcAft>
              <a:buNone/>
            </a:pPr>
            <a:r>
              <a:rPr b="1" lang="es-MX" sz="2400">
                <a:solidFill>
                  <a:schemeClr val="lt1"/>
                </a:solidFill>
                <a:latin typeface="Ubuntu"/>
                <a:ea typeface="Ubuntu"/>
                <a:cs typeface="Ubuntu"/>
                <a:sym typeface="Ubuntu"/>
              </a:rPr>
              <a:t>APRENDIZAJE</a:t>
            </a:r>
            <a:endParaRPr b="1" sz="2400">
              <a:solidFill>
                <a:schemeClr val="lt1"/>
              </a:solidFill>
              <a:latin typeface="Ubuntu"/>
              <a:ea typeface="Ubuntu"/>
              <a:cs typeface="Ubuntu"/>
              <a:sym typeface="Ubuntu"/>
            </a:endParaRPr>
          </a:p>
          <a:p>
            <a:pPr indent="0" lvl="0" marL="0" rtl="0" algn="ctr">
              <a:spcBef>
                <a:spcPts val="0"/>
              </a:spcBef>
              <a:spcAft>
                <a:spcPts val="0"/>
              </a:spcAft>
              <a:buNone/>
            </a:pPr>
            <a:r>
              <a:t/>
            </a:r>
            <a:endParaRPr b="1" sz="2400">
              <a:solidFill>
                <a:schemeClr val="lt1"/>
              </a:solidFill>
              <a:latin typeface="Ubuntu"/>
              <a:ea typeface="Ubuntu"/>
              <a:cs typeface="Ubuntu"/>
              <a:sym typeface="Ubuntu"/>
            </a:endParaRPr>
          </a:p>
        </p:txBody>
      </p:sp>
      <p:sp>
        <p:nvSpPr>
          <p:cNvPr id="161" name="Google Shape;161;p25"/>
          <p:cNvSpPr txBox="1"/>
          <p:nvPr/>
        </p:nvSpPr>
        <p:spPr>
          <a:xfrm>
            <a:off x="8231025" y="5061475"/>
            <a:ext cx="3127200" cy="1293000"/>
          </a:xfrm>
          <a:prstGeom prst="rect">
            <a:avLst/>
          </a:prstGeom>
          <a:solidFill>
            <a:srgbClr val="3C78D8"/>
          </a:solidFill>
          <a:ln>
            <a:noFill/>
          </a:ln>
        </p:spPr>
        <p:txBody>
          <a:bodyPr anchorCtr="0" anchor="ctr" bIns="91425" lIns="91425" spcFirstLastPara="1" rIns="91425" wrap="square" tIns="91425">
            <a:spAutoFit/>
          </a:bodyPr>
          <a:lstStyle/>
          <a:p>
            <a:pPr indent="0" lvl="0" marL="0" rtl="0" algn="ctr">
              <a:spcBef>
                <a:spcPts val="0"/>
              </a:spcBef>
              <a:spcAft>
                <a:spcPts val="0"/>
              </a:spcAft>
              <a:buNone/>
            </a:pPr>
            <a:r>
              <a:t/>
            </a:r>
            <a:endParaRPr b="1" sz="2400">
              <a:solidFill>
                <a:schemeClr val="lt1"/>
              </a:solidFill>
              <a:latin typeface="Ubuntu"/>
              <a:ea typeface="Ubuntu"/>
              <a:cs typeface="Ubuntu"/>
              <a:sym typeface="Ubuntu"/>
            </a:endParaRPr>
          </a:p>
          <a:p>
            <a:pPr indent="0" lvl="0" marL="0" rtl="0" algn="ctr">
              <a:spcBef>
                <a:spcPts val="0"/>
              </a:spcBef>
              <a:spcAft>
                <a:spcPts val="0"/>
              </a:spcAft>
              <a:buNone/>
            </a:pPr>
            <a:r>
              <a:rPr b="1" lang="es-MX" sz="2400">
                <a:solidFill>
                  <a:schemeClr val="lt1"/>
                </a:solidFill>
                <a:latin typeface="Ubuntu"/>
                <a:ea typeface="Ubuntu"/>
                <a:cs typeface="Ubuntu"/>
                <a:sym typeface="Ubuntu"/>
              </a:rPr>
              <a:t>MOTIVACIONES</a:t>
            </a:r>
            <a:endParaRPr b="1" sz="2400">
              <a:solidFill>
                <a:schemeClr val="lt1"/>
              </a:solidFill>
              <a:latin typeface="Ubuntu"/>
              <a:ea typeface="Ubuntu"/>
              <a:cs typeface="Ubuntu"/>
              <a:sym typeface="Ubuntu"/>
            </a:endParaRPr>
          </a:p>
          <a:p>
            <a:pPr indent="0" lvl="0" marL="0" rtl="0" algn="ctr">
              <a:spcBef>
                <a:spcPts val="0"/>
              </a:spcBef>
              <a:spcAft>
                <a:spcPts val="0"/>
              </a:spcAft>
              <a:buNone/>
            </a:pPr>
            <a:r>
              <a:t/>
            </a:r>
            <a:endParaRPr b="1" sz="2400">
              <a:solidFill>
                <a:schemeClr val="lt1"/>
              </a:solidFill>
              <a:latin typeface="Ubuntu"/>
              <a:ea typeface="Ubuntu"/>
              <a:cs typeface="Ubuntu"/>
              <a:sym typeface="Ubuntu"/>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644" name="Shape 644"/>
        <p:cNvGrpSpPr/>
        <p:nvPr/>
      </p:nvGrpSpPr>
      <p:grpSpPr>
        <a:xfrm>
          <a:off x="0" y="0"/>
          <a:ext cx="0" cy="0"/>
          <a:chOff x="0" y="0"/>
          <a:chExt cx="0" cy="0"/>
        </a:xfrm>
      </p:grpSpPr>
      <p:sp>
        <p:nvSpPr>
          <p:cNvPr id="645" name="Google Shape;645;p88"/>
          <p:cNvSpPr txBox="1"/>
          <p:nvPr>
            <p:ph type="title"/>
          </p:nvPr>
        </p:nvSpPr>
        <p:spPr>
          <a:xfrm>
            <a:off x="0" y="302575"/>
            <a:ext cx="10515600" cy="1325700"/>
          </a:xfrm>
          <a:prstGeom prst="rect">
            <a:avLst/>
          </a:prstGeom>
          <a:solidFill>
            <a:schemeClr val="lt1"/>
          </a:solidFill>
        </p:spPr>
        <p:txBody>
          <a:bodyPr anchorCtr="0" anchor="ctr" bIns="45700" lIns="91425" spcFirstLastPara="1" rIns="91425" wrap="square" tIns="45700">
            <a:normAutofit/>
          </a:bodyPr>
          <a:lstStyle/>
          <a:p>
            <a:pPr indent="0" lvl="0" marL="0" rtl="0" algn="l">
              <a:spcBef>
                <a:spcPts val="0"/>
              </a:spcBef>
              <a:spcAft>
                <a:spcPts val="0"/>
              </a:spcAft>
              <a:buNone/>
            </a:pPr>
            <a:r>
              <a:rPr b="1" lang="es-MX">
                <a:solidFill>
                  <a:srgbClr val="3D85C6"/>
                </a:solidFill>
                <a:latin typeface="Ubuntu"/>
                <a:ea typeface="Ubuntu"/>
                <a:cs typeface="Ubuntu"/>
                <a:sym typeface="Ubuntu"/>
              </a:rPr>
              <a:t>Ahora veamos los medios ATL, BTL Y TTL</a:t>
            </a:r>
            <a:endParaRPr b="1">
              <a:solidFill>
                <a:srgbClr val="3D85C6"/>
              </a:solidFill>
              <a:latin typeface="Ubuntu"/>
              <a:ea typeface="Ubuntu"/>
              <a:cs typeface="Ubuntu"/>
              <a:sym typeface="Ubuntu"/>
            </a:endParaRPr>
          </a:p>
        </p:txBody>
      </p:sp>
      <p:pic>
        <p:nvPicPr>
          <p:cNvPr id="646" name="Google Shape;646;p88"/>
          <p:cNvPicPr preferRelativeResize="0"/>
          <p:nvPr/>
        </p:nvPicPr>
        <p:blipFill>
          <a:blip r:embed="rId3">
            <a:alphaModFix/>
          </a:blip>
          <a:stretch>
            <a:fillRect/>
          </a:stretch>
        </p:blipFill>
        <p:spPr>
          <a:xfrm>
            <a:off x="2279904" y="1358700"/>
            <a:ext cx="7275546" cy="5499301"/>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650" name="Shape 650"/>
        <p:cNvGrpSpPr/>
        <p:nvPr/>
      </p:nvGrpSpPr>
      <p:grpSpPr>
        <a:xfrm>
          <a:off x="0" y="0"/>
          <a:ext cx="0" cy="0"/>
          <a:chOff x="0" y="0"/>
          <a:chExt cx="0" cy="0"/>
        </a:xfrm>
      </p:grpSpPr>
      <p:pic>
        <p:nvPicPr>
          <p:cNvPr id="651" name="Google Shape;651;p89"/>
          <p:cNvPicPr preferRelativeResize="0"/>
          <p:nvPr/>
        </p:nvPicPr>
        <p:blipFill>
          <a:blip r:embed="rId3">
            <a:alphaModFix/>
          </a:blip>
          <a:stretch>
            <a:fillRect/>
          </a:stretch>
        </p:blipFill>
        <p:spPr>
          <a:xfrm>
            <a:off x="1124341" y="0"/>
            <a:ext cx="9144035" cy="685800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655" name="Shape 655"/>
        <p:cNvGrpSpPr/>
        <p:nvPr/>
      </p:nvGrpSpPr>
      <p:grpSpPr>
        <a:xfrm>
          <a:off x="0" y="0"/>
          <a:ext cx="0" cy="0"/>
          <a:chOff x="0" y="0"/>
          <a:chExt cx="0" cy="0"/>
        </a:xfrm>
      </p:grpSpPr>
      <p:sp>
        <p:nvSpPr>
          <p:cNvPr id="656" name="Google Shape;656;p90"/>
          <p:cNvSpPr txBox="1"/>
          <p:nvPr/>
        </p:nvSpPr>
        <p:spPr>
          <a:xfrm>
            <a:off x="3048828" y="3244334"/>
            <a:ext cx="6097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s-MX" sz="1800" u="none" cap="none" strike="noStrike">
                <a:solidFill>
                  <a:srgbClr val="000000"/>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657" name="Google Shape;657;p90"/>
          <p:cNvSpPr txBox="1"/>
          <p:nvPr/>
        </p:nvSpPr>
        <p:spPr>
          <a:xfrm>
            <a:off x="3048828" y="3244334"/>
            <a:ext cx="6097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800">
                <a:solidFill>
                  <a:schemeClr val="dk1"/>
                </a:solidFill>
                <a:latin typeface="Calibri"/>
                <a:ea typeface="Calibri"/>
                <a:cs typeface="Calibri"/>
                <a:sym typeface="Calibri"/>
              </a:rPr>
              <a:t> </a:t>
            </a:r>
            <a:r>
              <a:rPr b="0" i="0" lang="es-MX" sz="1800" u="none" strike="noStrike">
                <a:solidFill>
                  <a:srgbClr val="000000"/>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658" name="Google Shape;658;p90"/>
          <p:cNvSpPr txBox="1"/>
          <p:nvPr/>
        </p:nvSpPr>
        <p:spPr>
          <a:xfrm>
            <a:off x="3048828" y="3244334"/>
            <a:ext cx="6097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s-MX" sz="1800">
                <a:solidFill>
                  <a:srgbClr val="000000"/>
                </a:solidFill>
                <a:latin typeface="Calibri"/>
                <a:ea typeface="Calibri"/>
                <a:cs typeface="Calibri"/>
                <a:sym typeface="Calibri"/>
              </a:rPr>
              <a:t> </a:t>
            </a:r>
            <a:r>
              <a:rPr b="0" i="0" lang="es-MX" sz="1800" u="none" strike="noStrike">
                <a:solidFill>
                  <a:srgbClr val="000000"/>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659" name="Google Shape;659;p90"/>
          <p:cNvSpPr txBox="1"/>
          <p:nvPr/>
        </p:nvSpPr>
        <p:spPr>
          <a:xfrm>
            <a:off x="3048828" y="3244334"/>
            <a:ext cx="6097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s-MX" sz="1800" u="none" strike="noStrike">
                <a:solidFill>
                  <a:srgbClr val="000000"/>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sp>
        <p:nvSpPr>
          <p:cNvPr id="660" name="Google Shape;660;p90"/>
          <p:cNvSpPr txBox="1"/>
          <p:nvPr/>
        </p:nvSpPr>
        <p:spPr>
          <a:xfrm>
            <a:off x="3048828" y="3244334"/>
            <a:ext cx="60978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s-MX" sz="1800" u="none" strike="noStrike">
                <a:solidFill>
                  <a:srgbClr val="000000"/>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pic>
        <p:nvPicPr>
          <p:cNvPr id="661" name="Google Shape;661;p90"/>
          <p:cNvPicPr preferRelativeResize="0"/>
          <p:nvPr/>
        </p:nvPicPr>
        <p:blipFill>
          <a:blip r:embed="rId3">
            <a:alphaModFix/>
          </a:blip>
          <a:stretch>
            <a:fillRect/>
          </a:stretch>
        </p:blipFill>
        <p:spPr>
          <a:xfrm>
            <a:off x="270138" y="158187"/>
            <a:ext cx="11651726" cy="6541625"/>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665" name="Shape 665"/>
        <p:cNvGrpSpPr/>
        <p:nvPr/>
      </p:nvGrpSpPr>
      <p:grpSpPr>
        <a:xfrm>
          <a:off x="0" y="0"/>
          <a:ext cx="0" cy="0"/>
          <a:chOff x="0" y="0"/>
          <a:chExt cx="0" cy="0"/>
        </a:xfrm>
      </p:grpSpPr>
      <p:sp>
        <p:nvSpPr>
          <p:cNvPr id="666" name="Google Shape;666;p91"/>
          <p:cNvSpPr txBox="1"/>
          <p:nvPr>
            <p:ph type="title"/>
          </p:nvPr>
        </p:nvSpPr>
        <p:spPr>
          <a:xfrm>
            <a:off x="0" y="252425"/>
            <a:ext cx="12192000" cy="1200600"/>
          </a:xfrm>
          <a:prstGeom prst="rect">
            <a:avLst/>
          </a:prstGeom>
          <a:solidFill>
            <a:schemeClr val="lt1"/>
          </a:solidFill>
          <a:ln>
            <a:noFill/>
          </a:ln>
        </p:spPr>
        <p:txBody>
          <a:bodyPr anchorCtr="0" anchor="ctr" bIns="45700" lIns="91425" spcFirstLastPara="1" rIns="91425" wrap="square" tIns="45700">
            <a:spAutoFit/>
          </a:bodyPr>
          <a:lstStyle/>
          <a:p>
            <a:pPr indent="0" lvl="0" marL="0" rtl="0" algn="l">
              <a:spcBef>
                <a:spcPts val="0"/>
              </a:spcBef>
              <a:spcAft>
                <a:spcPts val="0"/>
              </a:spcAft>
              <a:buClr>
                <a:schemeClr val="dk2"/>
              </a:buClr>
              <a:buSzPts val="3000"/>
              <a:buFont typeface="Century Schoolbook"/>
              <a:buNone/>
            </a:pPr>
            <a:br>
              <a:rPr b="1" lang="es-MX" sz="4000">
                <a:solidFill>
                  <a:srgbClr val="0B5394"/>
                </a:solidFill>
                <a:latin typeface="Ubuntu"/>
                <a:ea typeface="Ubuntu"/>
                <a:cs typeface="Ubuntu"/>
                <a:sym typeface="Ubuntu"/>
              </a:rPr>
            </a:br>
            <a:r>
              <a:rPr b="1" lang="es-MX" sz="4000">
                <a:solidFill>
                  <a:srgbClr val="0B5394"/>
                </a:solidFill>
                <a:latin typeface="Ubuntu"/>
                <a:ea typeface="Ubuntu"/>
                <a:cs typeface="Ubuntu"/>
                <a:sym typeface="Ubuntu"/>
              </a:rPr>
              <a:t>Publicidad impresa</a:t>
            </a:r>
            <a:endParaRPr b="1" sz="4000">
              <a:solidFill>
                <a:srgbClr val="0B5394"/>
              </a:solidFill>
              <a:latin typeface="Ubuntu"/>
              <a:ea typeface="Ubuntu"/>
              <a:cs typeface="Ubuntu"/>
              <a:sym typeface="Ubuntu"/>
            </a:endParaRPr>
          </a:p>
        </p:txBody>
      </p:sp>
      <p:sp>
        <p:nvSpPr>
          <p:cNvPr id="667" name="Google Shape;667;p91"/>
          <p:cNvSpPr txBox="1"/>
          <p:nvPr>
            <p:ph idx="1" type="body"/>
          </p:nvPr>
        </p:nvSpPr>
        <p:spPr>
          <a:xfrm>
            <a:off x="409250" y="1841725"/>
            <a:ext cx="11471400" cy="4351200"/>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SzPts val="1680"/>
              <a:buNone/>
            </a:pPr>
            <a:r>
              <a:rPr b="1" lang="es-MX">
                <a:solidFill>
                  <a:schemeClr val="dk1"/>
                </a:solidFill>
                <a:latin typeface="Ubuntu"/>
                <a:ea typeface="Ubuntu"/>
                <a:cs typeface="Ubuntu"/>
                <a:sym typeface="Ubuntu"/>
              </a:rPr>
              <a:t>Encabezado, cinco reglas fundamentales: </a:t>
            </a:r>
            <a:endParaRPr b="1">
              <a:solidFill>
                <a:schemeClr val="dk1"/>
              </a:solidFill>
              <a:latin typeface="Ubuntu"/>
              <a:ea typeface="Ubuntu"/>
              <a:cs typeface="Ubuntu"/>
              <a:sym typeface="Ubuntu"/>
            </a:endParaRPr>
          </a:p>
          <a:p>
            <a:pPr indent="0" lvl="0" marL="0" rtl="0" algn="just">
              <a:spcBef>
                <a:spcPts val="0"/>
              </a:spcBef>
              <a:spcAft>
                <a:spcPts val="0"/>
              </a:spcAft>
              <a:buSzPts val="1680"/>
              <a:buNone/>
            </a:pPr>
            <a:r>
              <a:t/>
            </a:r>
            <a:endParaRPr>
              <a:solidFill>
                <a:schemeClr val="dk1"/>
              </a:solidFill>
              <a:latin typeface="Ubuntu"/>
              <a:ea typeface="Ubuntu"/>
              <a:cs typeface="Ubuntu"/>
              <a:sym typeface="Ubuntu"/>
            </a:endParaRPr>
          </a:p>
          <a:p>
            <a:pPr indent="-514350" lvl="0" marL="514350" rtl="0" algn="just">
              <a:spcBef>
                <a:spcPts val="600"/>
              </a:spcBef>
              <a:spcAft>
                <a:spcPts val="0"/>
              </a:spcAft>
              <a:buSzPts val="1680"/>
              <a:buFont typeface="Ubuntu"/>
              <a:buAutoNum type="romanLcPeriod"/>
            </a:pPr>
            <a:r>
              <a:rPr lang="es-MX">
                <a:solidFill>
                  <a:schemeClr val="dk1"/>
                </a:solidFill>
                <a:latin typeface="Ubuntu"/>
                <a:ea typeface="Ubuntu"/>
                <a:cs typeface="Ubuntu"/>
                <a:sym typeface="Ubuntu"/>
              </a:rPr>
              <a:t>Realizar un encabezado atractivo, que provoque interés y sugiera algún beneficio </a:t>
            </a:r>
            <a:endParaRPr>
              <a:solidFill>
                <a:schemeClr val="dk1"/>
              </a:solidFill>
              <a:latin typeface="Ubuntu"/>
              <a:ea typeface="Ubuntu"/>
              <a:cs typeface="Ubuntu"/>
              <a:sym typeface="Ubuntu"/>
            </a:endParaRPr>
          </a:p>
          <a:p>
            <a:pPr indent="-514350" lvl="0" marL="514350" rtl="0" algn="just">
              <a:spcBef>
                <a:spcPts val="600"/>
              </a:spcBef>
              <a:spcAft>
                <a:spcPts val="0"/>
              </a:spcAft>
              <a:buSzPts val="1680"/>
              <a:buFont typeface="Ubuntu"/>
              <a:buAutoNum type="romanLcPeriod"/>
            </a:pPr>
            <a:r>
              <a:rPr lang="es-MX">
                <a:solidFill>
                  <a:schemeClr val="dk1"/>
                </a:solidFill>
                <a:latin typeface="Ubuntu"/>
                <a:ea typeface="Ubuntu"/>
                <a:cs typeface="Ubuntu"/>
                <a:sym typeface="Ubuntu"/>
              </a:rPr>
              <a:t>Destacar en el encabezado las noticias frescas, un nuevo producto o un nuevo uso para un producto </a:t>
            </a:r>
            <a:endParaRPr>
              <a:solidFill>
                <a:schemeClr val="dk1"/>
              </a:solidFill>
              <a:latin typeface="Ubuntu"/>
              <a:ea typeface="Ubuntu"/>
              <a:cs typeface="Ubuntu"/>
              <a:sym typeface="Ubuntu"/>
            </a:endParaRPr>
          </a:p>
          <a:p>
            <a:pPr indent="-514350" lvl="0" marL="514350" rtl="0" algn="just">
              <a:spcBef>
                <a:spcPts val="600"/>
              </a:spcBef>
              <a:spcAft>
                <a:spcPts val="0"/>
              </a:spcAft>
              <a:buSzPts val="1680"/>
              <a:buFont typeface="Ubuntu"/>
              <a:buAutoNum type="romanLcPeriod"/>
            </a:pPr>
            <a:r>
              <a:rPr lang="es-MX">
                <a:solidFill>
                  <a:schemeClr val="dk1"/>
                </a:solidFill>
                <a:latin typeface="Ubuntu"/>
                <a:ea typeface="Ubuntu"/>
                <a:cs typeface="Ubuntu"/>
                <a:sym typeface="Ubuntu"/>
              </a:rPr>
              <a:t>Evitar encabezados que sólo despierten curiosidad </a:t>
            </a:r>
            <a:endParaRPr>
              <a:solidFill>
                <a:schemeClr val="dk1"/>
              </a:solidFill>
              <a:latin typeface="Ubuntu"/>
              <a:ea typeface="Ubuntu"/>
              <a:cs typeface="Ubuntu"/>
              <a:sym typeface="Ubuntu"/>
            </a:endParaRPr>
          </a:p>
          <a:p>
            <a:pPr indent="-514350" lvl="0" marL="514350" rtl="0" algn="just">
              <a:spcBef>
                <a:spcPts val="600"/>
              </a:spcBef>
              <a:spcAft>
                <a:spcPts val="0"/>
              </a:spcAft>
              <a:buSzPts val="1680"/>
              <a:buFont typeface="Ubuntu"/>
              <a:buAutoNum type="romanLcPeriod"/>
            </a:pPr>
            <a:r>
              <a:rPr lang="es-MX">
                <a:solidFill>
                  <a:schemeClr val="dk1"/>
                </a:solidFill>
                <a:latin typeface="Ubuntu"/>
                <a:ea typeface="Ubuntu"/>
                <a:cs typeface="Ubuntu"/>
                <a:sym typeface="Ubuntu"/>
              </a:rPr>
              <a:t>Evitar encabezados que presenten el lado oscuro o negativo del panorama </a:t>
            </a:r>
            <a:endParaRPr>
              <a:solidFill>
                <a:schemeClr val="dk1"/>
              </a:solidFill>
              <a:latin typeface="Ubuntu"/>
              <a:ea typeface="Ubuntu"/>
              <a:cs typeface="Ubuntu"/>
              <a:sym typeface="Ubuntu"/>
            </a:endParaRPr>
          </a:p>
          <a:p>
            <a:pPr indent="-514350" lvl="0" marL="514350" rtl="0" algn="just">
              <a:spcBef>
                <a:spcPts val="600"/>
              </a:spcBef>
              <a:spcAft>
                <a:spcPts val="0"/>
              </a:spcAft>
              <a:buSzPts val="1680"/>
              <a:buFont typeface="Ubuntu"/>
              <a:buAutoNum type="romanLcPeriod"/>
            </a:pPr>
            <a:r>
              <a:rPr lang="es-MX">
                <a:solidFill>
                  <a:schemeClr val="dk1"/>
                </a:solidFill>
                <a:latin typeface="Ubuntu"/>
                <a:ea typeface="Ubuntu"/>
                <a:cs typeface="Ubuntu"/>
                <a:sym typeface="Ubuntu"/>
              </a:rPr>
              <a:t>Indicar de una forma directa y sin preámbulos para que el lector obtenga lo que desea  </a:t>
            </a:r>
            <a:endParaRPr>
              <a:solidFill>
                <a:schemeClr val="dk1"/>
              </a:solidFill>
              <a:latin typeface="Ubuntu"/>
              <a:ea typeface="Ubuntu"/>
              <a:cs typeface="Ubuntu"/>
              <a:sym typeface="Ubuntu"/>
            </a:endParaRPr>
          </a:p>
          <a:p>
            <a:pPr indent="-407669" lvl="0" marL="514350" rtl="0" algn="l">
              <a:spcBef>
                <a:spcPts val="600"/>
              </a:spcBef>
              <a:spcAft>
                <a:spcPts val="1600"/>
              </a:spcAft>
              <a:buSzPts val="1680"/>
              <a:buFont typeface="Century Schoolbook"/>
              <a:buNone/>
            </a:pPr>
            <a:r>
              <a:t/>
            </a:r>
            <a:endParaRPr>
              <a:solidFill>
                <a:schemeClr val="dk1"/>
              </a:solidFill>
              <a:latin typeface="Ubuntu"/>
              <a:ea typeface="Ubuntu"/>
              <a:cs typeface="Ubuntu"/>
              <a:sym typeface="Ubuntu"/>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671" name="Shape 671"/>
        <p:cNvGrpSpPr/>
        <p:nvPr/>
      </p:nvGrpSpPr>
      <p:grpSpPr>
        <a:xfrm>
          <a:off x="0" y="0"/>
          <a:ext cx="0" cy="0"/>
          <a:chOff x="0" y="0"/>
          <a:chExt cx="0" cy="0"/>
        </a:xfrm>
      </p:grpSpPr>
      <p:pic>
        <p:nvPicPr>
          <p:cNvPr id="672" name="Google Shape;672;p92"/>
          <p:cNvPicPr preferRelativeResize="0"/>
          <p:nvPr/>
        </p:nvPicPr>
        <p:blipFill rotWithShape="1">
          <a:blip r:embed="rId3">
            <a:alphaModFix/>
          </a:blip>
          <a:srcRect b="25665" l="7017" r="8028" t="11583"/>
          <a:stretch/>
        </p:blipFill>
        <p:spPr>
          <a:xfrm>
            <a:off x="10232587" y="2767213"/>
            <a:ext cx="1959425" cy="1929750"/>
          </a:xfrm>
          <a:prstGeom prst="rect">
            <a:avLst/>
          </a:prstGeom>
          <a:noFill/>
          <a:ln>
            <a:noFill/>
          </a:ln>
        </p:spPr>
      </p:pic>
      <p:pic>
        <p:nvPicPr>
          <p:cNvPr id="673" name="Google Shape;673;p92"/>
          <p:cNvPicPr preferRelativeResize="0"/>
          <p:nvPr/>
        </p:nvPicPr>
        <p:blipFill rotWithShape="1">
          <a:blip r:embed="rId3">
            <a:alphaModFix/>
          </a:blip>
          <a:srcRect b="25665" l="7017" r="8028" t="11583"/>
          <a:stretch/>
        </p:blipFill>
        <p:spPr>
          <a:xfrm>
            <a:off x="10232587" y="687763"/>
            <a:ext cx="1959425" cy="1929750"/>
          </a:xfrm>
          <a:prstGeom prst="rect">
            <a:avLst/>
          </a:prstGeom>
          <a:noFill/>
          <a:ln>
            <a:noFill/>
          </a:ln>
        </p:spPr>
      </p:pic>
      <p:pic>
        <p:nvPicPr>
          <p:cNvPr id="674" name="Google Shape;674;p92"/>
          <p:cNvPicPr preferRelativeResize="0"/>
          <p:nvPr/>
        </p:nvPicPr>
        <p:blipFill rotWithShape="1">
          <a:blip r:embed="rId3">
            <a:alphaModFix/>
          </a:blip>
          <a:srcRect b="25665" l="7017" r="8028" t="11583"/>
          <a:stretch/>
        </p:blipFill>
        <p:spPr>
          <a:xfrm>
            <a:off x="8070662" y="2836713"/>
            <a:ext cx="1959425" cy="1929750"/>
          </a:xfrm>
          <a:prstGeom prst="rect">
            <a:avLst/>
          </a:prstGeom>
          <a:noFill/>
          <a:ln>
            <a:noFill/>
          </a:ln>
        </p:spPr>
      </p:pic>
      <p:pic>
        <p:nvPicPr>
          <p:cNvPr id="675" name="Google Shape;675;p92"/>
          <p:cNvPicPr preferRelativeResize="0"/>
          <p:nvPr/>
        </p:nvPicPr>
        <p:blipFill rotWithShape="1">
          <a:blip r:embed="rId3">
            <a:alphaModFix/>
          </a:blip>
          <a:srcRect b="25665" l="7017" r="8028" t="11583"/>
          <a:stretch/>
        </p:blipFill>
        <p:spPr>
          <a:xfrm>
            <a:off x="5635737" y="2778538"/>
            <a:ext cx="1959425" cy="1929750"/>
          </a:xfrm>
          <a:prstGeom prst="rect">
            <a:avLst/>
          </a:prstGeom>
          <a:noFill/>
          <a:ln>
            <a:noFill/>
          </a:ln>
        </p:spPr>
      </p:pic>
      <p:pic>
        <p:nvPicPr>
          <p:cNvPr id="676" name="Google Shape;676;p92"/>
          <p:cNvPicPr preferRelativeResize="0"/>
          <p:nvPr/>
        </p:nvPicPr>
        <p:blipFill rotWithShape="1">
          <a:blip r:embed="rId3">
            <a:alphaModFix/>
          </a:blip>
          <a:srcRect b="25665" l="7017" r="8028" t="11583"/>
          <a:stretch/>
        </p:blipFill>
        <p:spPr>
          <a:xfrm>
            <a:off x="609550" y="2778550"/>
            <a:ext cx="1959425" cy="1929750"/>
          </a:xfrm>
          <a:prstGeom prst="rect">
            <a:avLst/>
          </a:prstGeom>
          <a:noFill/>
          <a:ln>
            <a:noFill/>
          </a:ln>
        </p:spPr>
      </p:pic>
      <p:pic>
        <p:nvPicPr>
          <p:cNvPr id="677" name="Google Shape;677;p92"/>
          <p:cNvPicPr preferRelativeResize="0"/>
          <p:nvPr/>
        </p:nvPicPr>
        <p:blipFill rotWithShape="1">
          <a:blip r:embed="rId3">
            <a:alphaModFix/>
          </a:blip>
          <a:srcRect b="25665" l="7017" r="8028" t="11583"/>
          <a:stretch/>
        </p:blipFill>
        <p:spPr>
          <a:xfrm>
            <a:off x="8070650" y="687775"/>
            <a:ext cx="1959425" cy="1929750"/>
          </a:xfrm>
          <a:prstGeom prst="rect">
            <a:avLst/>
          </a:prstGeom>
          <a:noFill/>
          <a:ln>
            <a:noFill/>
          </a:ln>
        </p:spPr>
      </p:pic>
      <p:pic>
        <p:nvPicPr>
          <p:cNvPr id="678" name="Google Shape;678;p92"/>
          <p:cNvPicPr preferRelativeResize="0"/>
          <p:nvPr/>
        </p:nvPicPr>
        <p:blipFill rotWithShape="1">
          <a:blip r:embed="rId3">
            <a:alphaModFix/>
          </a:blip>
          <a:srcRect b="25665" l="7017" r="8028" t="11583"/>
          <a:stretch/>
        </p:blipFill>
        <p:spPr>
          <a:xfrm>
            <a:off x="5614400" y="631500"/>
            <a:ext cx="1959425" cy="1929750"/>
          </a:xfrm>
          <a:prstGeom prst="rect">
            <a:avLst/>
          </a:prstGeom>
          <a:noFill/>
          <a:ln>
            <a:noFill/>
          </a:ln>
        </p:spPr>
      </p:pic>
      <p:pic>
        <p:nvPicPr>
          <p:cNvPr id="679" name="Google Shape;679;p92"/>
          <p:cNvPicPr preferRelativeResize="0"/>
          <p:nvPr/>
        </p:nvPicPr>
        <p:blipFill rotWithShape="1">
          <a:blip r:embed="rId3">
            <a:alphaModFix/>
          </a:blip>
          <a:srcRect b="25665" l="7017" r="8028" t="11583"/>
          <a:stretch/>
        </p:blipFill>
        <p:spPr>
          <a:xfrm>
            <a:off x="3087100" y="631500"/>
            <a:ext cx="2030475" cy="1999725"/>
          </a:xfrm>
          <a:prstGeom prst="rect">
            <a:avLst/>
          </a:prstGeom>
          <a:noFill/>
          <a:ln>
            <a:noFill/>
          </a:ln>
        </p:spPr>
      </p:pic>
      <p:pic>
        <p:nvPicPr>
          <p:cNvPr id="680" name="Google Shape;680;p92"/>
          <p:cNvPicPr preferRelativeResize="0"/>
          <p:nvPr/>
        </p:nvPicPr>
        <p:blipFill rotWithShape="1">
          <a:blip r:embed="rId3">
            <a:alphaModFix/>
          </a:blip>
          <a:srcRect b="25665" l="7017" r="8028" t="11583"/>
          <a:stretch/>
        </p:blipFill>
        <p:spPr>
          <a:xfrm>
            <a:off x="609550" y="631500"/>
            <a:ext cx="1959425" cy="1929750"/>
          </a:xfrm>
          <a:prstGeom prst="rect">
            <a:avLst/>
          </a:prstGeom>
          <a:noFill/>
          <a:ln>
            <a:noFill/>
          </a:ln>
        </p:spPr>
      </p:pic>
      <p:sp>
        <p:nvSpPr>
          <p:cNvPr id="681" name="Google Shape;681;p92"/>
          <p:cNvSpPr txBox="1"/>
          <p:nvPr>
            <p:ph type="title"/>
          </p:nvPr>
        </p:nvSpPr>
        <p:spPr>
          <a:xfrm>
            <a:off x="609542" y="0"/>
            <a:ext cx="9956700" cy="646500"/>
          </a:xfrm>
          <a:prstGeom prst="rect">
            <a:avLst/>
          </a:prstGeom>
          <a:noFill/>
          <a:ln>
            <a:noFill/>
          </a:ln>
        </p:spPr>
        <p:txBody>
          <a:bodyPr anchorCtr="0" anchor="ctr" bIns="45700" lIns="91425" spcFirstLastPara="1" rIns="91425" wrap="square" tIns="45700">
            <a:spAutoFit/>
          </a:bodyPr>
          <a:lstStyle/>
          <a:p>
            <a:pPr indent="0" lvl="0" marL="0" rtl="0" algn="ctr">
              <a:spcBef>
                <a:spcPts val="0"/>
              </a:spcBef>
              <a:spcAft>
                <a:spcPts val="0"/>
              </a:spcAft>
              <a:buClr>
                <a:schemeClr val="dk2"/>
              </a:buClr>
              <a:buSzPts val="3000"/>
              <a:buFont typeface="Century Schoolbook"/>
              <a:buNone/>
            </a:pPr>
            <a:r>
              <a:rPr b="1" lang="es-MX">
                <a:solidFill>
                  <a:srgbClr val="0000FF"/>
                </a:solidFill>
                <a:latin typeface="Ubuntu"/>
                <a:ea typeface="Ubuntu"/>
                <a:cs typeface="Ubuntu"/>
                <a:sym typeface="Ubuntu"/>
              </a:rPr>
              <a:t>Tipos de encabezados</a:t>
            </a:r>
            <a:endParaRPr b="1">
              <a:solidFill>
                <a:srgbClr val="0000FF"/>
              </a:solidFill>
              <a:latin typeface="Ubuntu"/>
              <a:ea typeface="Ubuntu"/>
              <a:cs typeface="Ubuntu"/>
              <a:sym typeface="Ubuntu"/>
            </a:endParaRPr>
          </a:p>
        </p:txBody>
      </p:sp>
      <p:grpSp>
        <p:nvGrpSpPr>
          <p:cNvPr id="682" name="Google Shape;682;p92"/>
          <p:cNvGrpSpPr/>
          <p:nvPr/>
        </p:nvGrpSpPr>
        <p:grpSpPr>
          <a:xfrm>
            <a:off x="235295" y="1271372"/>
            <a:ext cx="12330958" cy="2844777"/>
            <a:chOff x="-273611" y="206747"/>
            <a:chExt cx="9248449" cy="2844777"/>
          </a:xfrm>
        </p:grpSpPr>
        <p:sp>
          <p:nvSpPr>
            <p:cNvPr id="683" name="Google Shape;683;p92"/>
            <p:cNvSpPr txBox="1"/>
            <p:nvPr/>
          </p:nvSpPr>
          <p:spPr>
            <a:xfrm>
              <a:off x="-273611" y="206747"/>
              <a:ext cx="20310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Imperativo</a:t>
              </a:r>
              <a:endParaRPr b="1" i="0" sz="2300" u="none" cap="none" strike="noStrike">
                <a:solidFill>
                  <a:schemeClr val="lt1"/>
                </a:solidFill>
                <a:latin typeface="Ubuntu"/>
                <a:ea typeface="Ubuntu"/>
                <a:cs typeface="Ubuntu"/>
                <a:sym typeface="Ubuntu"/>
              </a:endParaRPr>
            </a:p>
          </p:txBody>
        </p:sp>
        <p:sp>
          <p:nvSpPr>
            <p:cNvPr id="684" name="Google Shape;684;p92"/>
            <p:cNvSpPr txBox="1"/>
            <p:nvPr/>
          </p:nvSpPr>
          <p:spPr>
            <a:xfrm>
              <a:off x="3480121" y="340222"/>
              <a:ext cx="20310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Informativo</a:t>
              </a:r>
              <a:endParaRPr b="1" i="0" sz="2300" u="none" cap="none" strike="noStrike">
                <a:solidFill>
                  <a:schemeClr val="lt1"/>
                </a:solidFill>
                <a:latin typeface="Ubuntu"/>
                <a:ea typeface="Ubuntu"/>
                <a:cs typeface="Ubuntu"/>
                <a:sym typeface="Ubuntu"/>
              </a:endParaRPr>
            </a:p>
          </p:txBody>
        </p:sp>
        <p:sp>
          <p:nvSpPr>
            <p:cNvPr id="685" name="Google Shape;685;p92"/>
            <p:cNvSpPr txBox="1"/>
            <p:nvPr/>
          </p:nvSpPr>
          <p:spPr>
            <a:xfrm>
              <a:off x="5322354" y="340236"/>
              <a:ext cx="20310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Humorístico</a:t>
              </a:r>
              <a:endParaRPr b="1" i="0" sz="2300" u="none" cap="none" strike="noStrike">
                <a:solidFill>
                  <a:schemeClr val="lt1"/>
                </a:solidFill>
                <a:latin typeface="Ubuntu"/>
                <a:ea typeface="Ubuntu"/>
                <a:cs typeface="Ubuntu"/>
                <a:sym typeface="Ubuntu"/>
              </a:endParaRPr>
            </a:p>
          </p:txBody>
        </p:sp>
        <p:sp>
          <p:nvSpPr>
            <p:cNvPr id="686" name="Google Shape;686;p92"/>
            <p:cNvSpPr txBox="1"/>
            <p:nvPr/>
          </p:nvSpPr>
          <p:spPr>
            <a:xfrm>
              <a:off x="-273611" y="2423699"/>
              <a:ext cx="20310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Conceptual </a:t>
              </a:r>
              <a:endParaRPr b="1" i="0" sz="2300" u="none" cap="none" strike="noStrike">
                <a:solidFill>
                  <a:schemeClr val="lt1"/>
                </a:solidFill>
                <a:latin typeface="Ubuntu"/>
                <a:ea typeface="Ubuntu"/>
                <a:cs typeface="Ubuntu"/>
                <a:sym typeface="Ubuntu"/>
              </a:endParaRPr>
            </a:p>
          </p:txBody>
        </p:sp>
        <p:sp>
          <p:nvSpPr>
            <p:cNvPr id="687" name="Google Shape;687;p92"/>
            <p:cNvSpPr txBox="1"/>
            <p:nvPr/>
          </p:nvSpPr>
          <p:spPr>
            <a:xfrm>
              <a:off x="6943839" y="318949"/>
              <a:ext cx="20310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En reclamo</a:t>
              </a:r>
              <a:endParaRPr b="1" i="0" sz="2300" u="none" cap="none" strike="noStrike">
                <a:solidFill>
                  <a:schemeClr val="lt1"/>
                </a:solidFill>
                <a:latin typeface="Ubuntu"/>
                <a:ea typeface="Ubuntu"/>
                <a:cs typeface="Ubuntu"/>
                <a:sym typeface="Ubuntu"/>
              </a:endParaRPr>
            </a:p>
          </p:txBody>
        </p:sp>
        <p:sp>
          <p:nvSpPr>
            <p:cNvPr id="688" name="Google Shape;688;p92"/>
            <p:cNvSpPr txBox="1"/>
            <p:nvPr/>
          </p:nvSpPr>
          <p:spPr>
            <a:xfrm>
              <a:off x="6943839" y="2489174"/>
              <a:ext cx="20310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Rimado</a:t>
              </a:r>
              <a:endParaRPr b="1" i="0" sz="2300" u="none" cap="none" strike="noStrike">
                <a:solidFill>
                  <a:schemeClr val="lt1"/>
                </a:solidFill>
                <a:latin typeface="Ubuntu"/>
                <a:ea typeface="Ubuntu"/>
                <a:cs typeface="Ubuntu"/>
                <a:sym typeface="Ubuntu"/>
              </a:endParaRPr>
            </a:p>
          </p:txBody>
        </p:sp>
        <p:sp>
          <p:nvSpPr>
            <p:cNvPr id="689" name="Google Shape;689;p92"/>
            <p:cNvSpPr txBox="1"/>
            <p:nvPr/>
          </p:nvSpPr>
          <p:spPr>
            <a:xfrm>
              <a:off x="5322354" y="2555925"/>
              <a:ext cx="20310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Intrigante</a:t>
              </a:r>
              <a:endParaRPr b="1" i="0" sz="2300" u="none" cap="none" strike="noStrike">
                <a:solidFill>
                  <a:schemeClr val="lt1"/>
                </a:solidFill>
                <a:latin typeface="Ubuntu"/>
                <a:ea typeface="Ubuntu"/>
                <a:cs typeface="Ubuntu"/>
                <a:sym typeface="Ubuntu"/>
              </a:endParaRPr>
            </a:p>
          </p:txBody>
        </p:sp>
        <p:sp>
          <p:nvSpPr>
            <p:cNvPr id="690" name="Google Shape;690;p92"/>
            <p:cNvSpPr txBox="1"/>
            <p:nvPr/>
          </p:nvSpPr>
          <p:spPr>
            <a:xfrm>
              <a:off x="1611243" y="315222"/>
              <a:ext cx="20310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Interrogativo</a:t>
              </a:r>
              <a:endParaRPr b="1" i="0" sz="2300" u="none" cap="none" strike="noStrike">
                <a:solidFill>
                  <a:schemeClr val="lt1"/>
                </a:solidFill>
                <a:latin typeface="Ubuntu"/>
                <a:ea typeface="Ubuntu"/>
                <a:cs typeface="Ubuntu"/>
                <a:sym typeface="Ubuntu"/>
              </a:endParaRPr>
            </a:p>
          </p:txBody>
        </p:sp>
        <p:sp>
          <p:nvSpPr>
            <p:cNvPr id="691" name="Google Shape;691;p92"/>
            <p:cNvSpPr txBox="1"/>
            <p:nvPr/>
          </p:nvSpPr>
          <p:spPr>
            <a:xfrm>
              <a:off x="3480121" y="2457499"/>
              <a:ext cx="20310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Poético</a:t>
              </a:r>
              <a:endParaRPr b="1" i="0" sz="2300" u="none" cap="none" strike="noStrike">
                <a:solidFill>
                  <a:schemeClr val="lt1"/>
                </a:solidFill>
                <a:latin typeface="Ubuntu"/>
                <a:ea typeface="Ubuntu"/>
                <a:cs typeface="Ubuntu"/>
                <a:sym typeface="Ubuntu"/>
              </a:endParaRPr>
            </a:p>
          </p:txBody>
        </p:sp>
      </p:grpSp>
      <p:pic>
        <p:nvPicPr>
          <p:cNvPr id="692" name="Google Shape;692;p92"/>
          <p:cNvPicPr preferRelativeResize="0"/>
          <p:nvPr/>
        </p:nvPicPr>
        <p:blipFill rotWithShape="1">
          <a:blip r:embed="rId3">
            <a:alphaModFix/>
          </a:blip>
          <a:srcRect b="25665" l="7017" r="8028" t="11583"/>
          <a:stretch/>
        </p:blipFill>
        <p:spPr>
          <a:xfrm>
            <a:off x="3122637" y="2778538"/>
            <a:ext cx="1959425" cy="1929750"/>
          </a:xfrm>
          <a:prstGeom prst="rect">
            <a:avLst/>
          </a:prstGeom>
          <a:noFill/>
          <a:ln>
            <a:noFill/>
          </a:ln>
        </p:spPr>
      </p:pic>
      <p:sp>
        <p:nvSpPr>
          <p:cNvPr id="693" name="Google Shape;693;p92"/>
          <p:cNvSpPr txBox="1"/>
          <p:nvPr/>
        </p:nvSpPr>
        <p:spPr>
          <a:xfrm>
            <a:off x="2748445" y="3495636"/>
            <a:ext cx="2707800" cy="495600"/>
          </a:xfrm>
          <a:prstGeom prst="rect">
            <a:avLst/>
          </a:prstGeom>
          <a:noFill/>
          <a:ln>
            <a:noFill/>
          </a:ln>
        </p:spPr>
        <p:txBody>
          <a:bodyPr anchorCtr="0" anchor="ctr" bIns="87625" lIns="87625" spcFirstLastPara="1" rIns="87625" wrap="square" tIns="87625">
            <a:spAutoFit/>
          </a:bodyPr>
          <a:lstStyle/>
          <a:p>
            <a:pPr indent="0" lvl="0" marL="0" marR="0" rtl="0" algn="ctr">
              <a:lnSpc>
                <a:spcPct val="90000"/>
              </a:lnSpc>
              <a:spcBef>
                <a:spcPts val="0"/>
              </a:spcBef>
              <a:spcAft>
                <a:spcPts val="0"/>
              </a:spcAft>
              <a:buNone/>
            </a:pPr>
            <a:r>
              <a:rPr b="1" i="0" lang="es-MX" sz="2300" u="none" cap="none" strike="noStrike">
                <a:solidFill>
                  <a:schemeClr val="lt1"/>
                </a:solidFill>
                <a:latin typeface="Ubuntu"/>
                <a:ea typeface="Ubuntu"/>
                <a:cs typeface="Ubuntu"/>
                <a:sym typeface="Ubuntu"/>
              </a:rPr>
              <a:t>Filosófico</a:t>
            </a:r>
            <a:endParaRPr b="1" i="0" sz="2300" u="none" cap="none" strike="noStrike">
              <a:solidFill>
                <a:schemeClr val="lt1"/>
              </a:solidFill>
              <a:latin typeface="Ubuntu"/>
              <a:ea typeface="Ubuntu"/>
              <a:cs typeface="Ubuntu"/>
              <a:sym typeface="Ubuntu"/>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697" name="Shape 697"/>
        <p:cNvGrpSpPr/>
        <p:nvPr/>
      </p:nvGrpSpPr>
      <p:grpSpPr>
        <a:xfrm>
          <a:off x="0" y="0"/>
          <a:ext cx="0" cy="0"/>
          <a:chOff x="0" y="0"/>
          <a:chExt cx="0" cy="0"/>
        </a:xfrm>
      </p:grpSpPr>
      <p:sp>
        <p:nvSpPr>
          <p:cNvPr id="698" name="Google Shape;698;p93"/>
          <p:cNvSpPr txBox="1"/>
          <p:nvPr>
            <p:ph type="title"/>
          </p:nvPr>
        </p:nvSpPr>
        <p:spPr>
          <a:xfrm>
            <a:off x="132900" y="171800"/>
            <a:ext cx="3782400" cy="2124000"/>
          </a:xfrm>
          <a:prstGeom prst="rect">
            <a:avLst/>
          </a:prstGeom>
          <a:noFill/>
          <a:ln>
            <a:noFill/>
          </a:ln>
        </p:spPr>
        <p:txBody>
          <a:bodyPr anchorCtr="0" anchor="ctr" bIns="45700" lIns="91425" spcFirstLastPara="1" rIns="91425" wrap="square" tIns="45700">
            <a:spAutoFit/>
          </a:bodyPr>
          <a:lstStyle/>
          <a:p>
            <a:pPr indent="0" lvl="0" marL="0" rtl="0" algn="l">
              <a:lnSpc>
                <a:spcPct val="115000"/>
              </a:lnSpc>
              <a:spcBef>
                <a:spcPts val="0"/>
              </a:spcBef>
              <a:spcAft>
                <a:spcPts val="0"/>
              </a:spcAft>
              <a:buClr>
                <a:srgbClr val="EAD594"/>
              </a:buClr>
              <a:buSzPts val="4100"/>
              <a:buFont typeface="Lucida Sans"/>
              <a:buNone/>
            </a:pPr>
            <a:r>
              <a:rPr b="1" lang="es-MX" sz="4000">
                <a:solidFill>
                  <a:srgbClr val="073763"/>
                </a:solidFill>
                <a:latin typeface="Ubuntu"/>
                <a:ea typeface="Ubuntu"/>
                <a:cs typeface="Ubuntu"/>
                <a:sym typeface="Ubuntu"/>
              </a:rPr>
              <a:t>Algunos medios impresos son:</a:t>
            </a:r>
            <a:endParaRPr b="1" sz="4000">
              <a:solidFill>
                <a:srgbClr val="073763"/>
              </a:solidFill>
              <a:latin typeface="Ubuntu"/>
              <a:ea typeface="Ubuntu"/>
              <a:cs typeface="Ubuntu"/>
              <a:sym typeface="Ubuntu"/>
            </a:endParaRPr>
          </a:p>
        </p:txBody>
      </p:sp>
      <p:sp>
        <p:nvSpPr>
          <p:cNvPr id="699" name="Google Shape;699;p93"/>
          <p:cNvSpPr txBox="1"/>
          <p:nvPr>
            <p:ph idx="1" type="body"/>
          </p:nvPr>
        </p:nvSpPr>
        <p:spPr>
          <a:xfrm>
            <a:off x="320450" y="2295800"/>
            <a:ext cx="6606900" cy="4351200"/>
          </a:xfrm>
          <a:prstGeom prst="rect">
            <a:avLst/>
          </a:prstGeom>
          <a:noFill/>
          <a:ln>
            <a:noFill/>
          </a:ln>
        </p:spPr>
        <p:txBody>
          <a:bodyPr anchorCtr="0" anchor="t" bIns="45700" lIns="91425" spcFirstLastPara="1" rIns="91425" wrap="square" tIns="45700">
            <a:normAutofit/>
          </a:bodyPr>
          <a:lstStyle/>
          <a:p>
            <a:pPr indent="0" lvl="0" marL="228600" rtl="0" algn="l">
              <a:spcBef>
                <a:spcPts val="0"/>
              </a:spcBef>
              <a:spcAft>
                <a:spcPts val="0"/>
              </a:spcAft>
              <a:buNone/>
            </a:pPr>
            <a:r>
              <a:t/>
            </a:r>
            <a:endParaRPr sz="3000">
              <a:latin typeface="Ubuntu"/>
              <a:ea typeface="Ubuntu"/>
              <a:cs typeface="Ubuntu"/>
              <a:sym typeface="Ubuntu"/>
            </a:endParaRPr>
          </a:p>
          <a:p>
            <a:pPr indent="0" lvl="0" marL="228600" rtl="0" algn="l">
              <a:lnSpc>
                <a:spcPct val="115000"/>
              </a:lnSpc>
              <a:spcBef>
                <a:spcPts val="560"/>
              </a:spcBef>
              <a:spcAft>
                <a:spcPts val="0"/>
              </a:spcAft>
              <a:buNone/>
            </a:pPr>
            <a:r>
              <a:rPr lang="es-MX" sz="3000">
                <a:solidFill>
                  <a:schemeClr val="dk1"/>
                </a:solidFill>
                <a:latin typeface="Ubuntu"/>
                <a:ea typeface="Ubuntu"/>
                <a:cs typeface="Ubuntu"/>
                <a:sym typeface="Ubuntu"/>
              </a:rPr>
              <a:t>-Revistas</a:t>
            </a:r>
            <a:endParaRPr sz="3000">
              <a:solidFill>
                <a:schemeClr val="dk1"/>
              </a:solidFill>
              <a:latin typeface="Ubuntu"/>
              <a:ea typeface="Ubuntu"/>
              <a:cs typeface="Ubuntu"/>
              <a:sym typeface="Ubuntu"/>
            </a:endParaRPr>
          </a:p>
          <a:p>
            <a:pPr indent="0" lvl="0" marL="228600" rtl="0" algn="l">
              <a:lnSpc>
                <a:spcPct val="115000"/>
              </a:lnSpc>
              <a:spcBef>
                <a:spcPts val="560"/>
              </a:spcBef>
              <a:spcAft>
                <a:spcPts val="0"/>
              </a:spcAft>
              <a:buNone/>
            </a:pPr>
            <a:r>
              <a:rPr lang="es-MX" sz="3000">
                <a:solidFill>
                  <a:schemeClr val="dk1"/>
                </a:solidFill>
                <a:latin typeface="Ubuntu"/>
                <a:ea typeface="Ubuntu"/>
                <a:cs typeface="Ubuntu"/>
                <a:sym typeface="Ubuntu"/>
              </a:rPr>
              <a:t>-Periódicos</a:t>
            </a:r>
            <a:endParaRPr sz="3000">
              <a:solidFill>
                <a:schemeClr val="dk1"/>
              </a:solidFill>
              <a:latin typeface="Ubuntu"/>
              <a:ea typeface="Ubuntu"/>
              <a:cs typeface="Ubuntu"/>
              <a:sym typeface="Ubuntu"/>
            </a:endParaRPr>
          </a:p>
          <a:p>
            <a:pPr indent="0" lvl="0" marL="228600" rtl="0" algn="l">
              <a:lnSpc>
                <a:spcPct val="115000"/>
              </a:lnSpc>
              <a:spcBef>
                <a:spcPts val="560"/>
              </a:spcBef>
              <a:spcAft>
                <a:spcPts val="0"/>
              </a:spcAft>
              <a:buNone/>
            </a:pPr>
            <a:r>
              <a:rPr lang="es-MX" sz="3000">
                <a:solidFill>
                  <a:schemeClr val="dk1"/>
                </a:solidFill>
                <a:latin typeface="Ubuntu"/>
                <a:ea typeface="Ubuntu"/>
                <a:cs typeface="Ubuntu"/>
                <a:sym typeface="Ubuntu"/>
              </a:rPr>
              <a:t>-Trípticos</a:t>
            </a:r>
            <a:endParaRPr sz="3000">
              <a:solidFill>
                <a:schemeClr val="dk1"/>
              </a:solidFill>
              <a:latin typeface="Ubuntu"/>
              <a:ea typeface="Ubuntu"/>
              <a:cs typeface="Ubuntu"/>
              <a:sym typeface="Ubuntu"/>
            </a:endParaRPr>
          </a:p>
          <a:p>
            <a:pPr indent="0" lvl="0" marL="228600" rtl="0" algn="l">
              <a:lnSpc>
                <a:spcPct val="115000"/>
              </a:lnSpc>
              <a:spcBef>
                <a:spcPts val="560"/>
              </a:spcBef>
              <a:spcAft>
                <a:spcPts val="0"/>
              </a:spcAft>
              <a:buNone/>
            </a:pPr>
            <a:r>
              <a:rPr lang="es-MX" sz="3000">
                <a:solidFill>
                  <a:schemeClr val="dk1"/>
                </a:solidFill>
                <a:latin typeface="Ubuntu"/>
                <a:ea typeface="Ubuntu"/>
                <a:cs typeface="Ubuntu"/>
                <a:sym typeface="Ubuntu"/>
              </a:rPr>
              <a:t>-Volantes</a:t>
            </a:r>
            <a:endParaRPr sz="3000">
              <a:solidFill>
                <a:schemeClr val="dk1"/>
              </a:solidFill>
              <a:latin typeface="Ubuntu"/>
              <a:ea typeface="Ubuntu"/>
              <a:cs typeface="Ubuntu"/>
              <a:sym typeface="Ubuntu"/>
            </a:endParaRPr>
          </a:p>
          <a:p>
            <a:pPr indent="0" lvl="0" marL="228600" rtl="0" algn="l">
              <a:lnSpc>
                <a:spcPct val="115000"/>
              </a:lnSpc>
              <a:spcBef>
                <a:spcPts val="560"/>
              </a:spcBef>
              <a:spcAft>
                <a:spcPts val="1600"/>
              </a:spcAft>
              <a:buNone/>
            </a:pPr>
            <a:r>
              <a:rPr lang="es-MX" sz="3000">
                <a:solidFill>
                  <a:schemeClr val="dk1"/>
                </a:solidFill>
                <a:latin typeface="Ubuntu"/>
                <a:ea typeface="Ubuntu"/>
                <a:cs typeface="Ubuntu"/>
                <a:sym typeface="Ubuntu"/>
              </a:rPr>
              <a:t>-Fotos</a:t>
            </a:r>
            <a:endParaRPr sz="3000">
              <a:solidFill>
                <a:schemeClr val="dk1"/>
              </a:solidFill>
              <a:latin typeface="Ubuntu"/>
              <a:ea typeface="Ubuntu"/>
              <a:cs typeface="Ubuntu"/>
              <a:sym typeface="Ubuntu"/>
            </a:endParaRPr>
          </a:p>
        </p:txBody>
      </p:sp>
      <p:pic>
        <p:nvPicPr>
          <p:cNvPr id="700" name="Google Shape;700;p93"/>
          <p:cNvPicPr preferRelativeResize="0"/>
          <p:nvPr/>
        </p:nvPicPr>
        <p:blipFill>
          <a:blip r:embed="rId3">
            <a:alphaModFix/>
          </a:blip>
          <a:stretch>
            <a:fillRect/>
          </a:stretch>
        </p:blipFill>
        <p:spPr>
          <a:xfrm>
            <a:off x="3915300" y="439475"/>
            <a:ext cx="8276700" cy="6207525"/>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pic>
        <p:nvPicPr>
          <p:cNvPr id="705" name="Google Shape;705;p94"/>
          <p:cNvPicPr preferRelativeResize="0"/>
          <p:nvPr/>
        </p:nvPicPr>
        <p:blipFill>
          <a:blip r:embed="rId3">
            <a:alphaModFix/>
          </a:blip>
          <a:stretch>
            <a:fillRect/>
          </a:stretch>
        </p:blipFill>
        <p:spPr>
          <a:xfrm>
            <a:off x="4280437" y="2857525"/>
            <a:ext cx="2645325" cy="3743275"/>
          </a:xfrm>
          <a:prstGeom prst="rect">
            <a:avLst/>
          </a:prstGeom>
          <a:noFill/>
          <a:ln>
            <a:noFill/>
          </a:ln>
        </p:spPr>
      </p:pic>
      <p:pic>
        <p:nvPicPr>
          <p:cNvPr id="706" name="Google Shape;706;p94"/>
          <p:cNvPicPr preferRelativeResize="0"/>
          <p:nvPr/>
        </p:nvPicPr>
        <p:blipFill>
          <a:blip r:embed="rId4">
            <a:alphaModFix/>
          </a:blip>
          <a:stretch>
            <a:fillRect/>
          </a:stretch>
        </p:blipFill>
        <p:spPr>
          <a:xfrm>
            <a:off x="0" y="0"/>
            <a:ext cx="3553370" cy="6858000"/>
          </a:xfrm>
          <a:prstGeom prst="rect">
            <a:avLst/>
          </a:prstGeom>
          <a:noFill/>
          <a:ln>
            <a:noFill/>
          </a:ln>
        </p:spPr>
      </p:pic>
      <p:sp>
        <p:nvSpPr>
          <p:cNvPr id="707" name="Google Shape;707;p94"/>
          <p:cNvSpPr txBox="1"/>
          <p:nvPr>
            <p:ph type="title"/>
          </p:nvPr>
        </p:nvSpPr>
        <p:spPr>
          <a:xfrm>
            <a:off x="2662050" y="103025"/>
            <a:ext cx="5882100" cy="785100"/>
          </a:xfrm>
          <a:prstGeom prst="rect">
            <a:avLst/>
          </a:prstGeom>
        </p:spPr>
        <p:txBody>
          <a:bodyPr anchorCtr="0" anchor="ctr" bIns="45700" lIns="91425" spcFirstLastPara="1" rIns="91425" wrap="square" tIns="45700">
            <a:spAutoFit/>
          </a:bodyPr>
          <a:lstStyle/>
          <a:p>
            <a:pPr indent="0" lvl="0" marL="0" rtl="0" algn="ctr">
              <a:spcBef>
                <a:spcPts val="0"/>
              </a:spcBef>
              <a:spcAft>
                <a:spcPts val="0"/>
              </a:spcAft>
              <a:buNone/>
            </a:pPr>
            <a:r>
              <a:rPr b="1" lang="es-MX" sz="5000">
                <a:solidFill>
                  <a:srgbClr val="0B5394"/>
                </a:solidFill>
                <a:latin typeface="Ubuntu"/>
                <a:ea typeface="Ubuntu"/>
                <a:cs typeface="Ubuntu"/>
                <a:sym typeface="Ubuntu"/>
              </a:rPr>
              <a:t>PERIÓDICO</a:t>
            </a:r>
            <a:endParaRPr b="1" sz="5000">
              <a:solidFill>
                <a:srgbClr val="0B5394"/>
              </a:solidFill>
              <a:latin typeface="Ubuntu"/>
              <a:ea typeface="Ubuntu"/>
              <a:cs typeface="Ubuntu"/>
              <a:sym typeface="Ubuntu"/>
            </a:endParaRPr>
          </a:p>
        </p:txBody>
      </p:sp>
      <p:sp>
        <p:nvSpPr>
          <p:cNvPr id="708" name="Google Shape;708;p94"/>
          <p:cNvSpPr txBox="1"/>
          <p:nvPr>
            <p:ph idx="1" type="body"/>
          </p:nvPr>
        </p:nvSpPr>
        <p:spPr>
          <a:xfrm>
            <a:off x="4161001" y="888113"/>
            <a:ext cx="2884200" cy="1883100"/>
          </a:xfrm>
          <a:prstGeom prst="rect">
            <a:avLst/>
          </a:prstGeom>
          <a:solidFill>
            <a:srgbClr val="CDD4EA"/>
          </a:solidFill>
          <a:ln cap="flat" cmpd="sng" w="38100">
            <a:solidFill>
              <a:srgbClr val="4A86E8"/>
            </a:solidFill>
            <a:prstDash val="dashDot"/>
            <a:round/>
            <a:headEnd len="sm" w="sm" type="none"/>
            <a:tailEnd len="sm" w="sm" type="none"/>
          </a:ln>
        </p:spPr>
        <p:txBody>
          <a:bodyPr anchorCtr="0" anchor="t" bIns="45700" lIns="91425" spcFirstLastPara="1" rIns="91425" wrap="square" tIns="45700">
            <a:spAutoFit/>
          </a:bodyPr>
          <a:lstStyle/>
          <a:p>
            <a:pPr indent="0" lvl="0" marL="0" rtl="0" algn="l">
              <a:spcBef>
                <a:spcPts val="1000"/>
              </a:spcBef>
              <a:spcAft>
                <a:spcPts val="0"/>
              </a:spcAft>
              <a:buNone/>
            </a:pPr>
            <a:r>
              <a:rPr lang="es-MX" sz="1400">
                <a:solidFill>
                  <a:schemeClr val="dk1"/>
                </a:solidFill>
                <a:latin typeface="Ubuntu"/>
                <a:ea typeface="Ubuntu"/>
                <a:cs typeface="Ubuntu"/>
                <a:sym typeface="Ubuntu"/>
              </a:rPr>
              <a:t>Es importante considerar:</a:t>
            </a:r>
            <a:endParaRPr sz="1400">
              <a:solidFill>
                <a:schemeClr val="dk1"/>
              </a:solidFill>
              <a:latin typeface="Ubuntu"/>
              <a:ea typeface="Ubuntu"/>
              <a:cs typeface="Ubuntu"/>
              <a:sym typeface="Ubuntu"/>
            </a:endParaRPr>
          </a:p>
          <a:p>
            <a:pPr indent="0" lvl="0" marL="0" rtl="0" algn="l">
              <a:spcBef>
                <a:spcPts val="1600"/>
              </a:spcBef>
              <a:spcAft>
                <a:spcPts val="0"/>
              </a:spcAft>
              <a:buNone/>
            </a:pPr>
            <a:r>
              <a:rPr lang="es-MX" sz="1400">
                <a:solidFill>
                  <a:schemeClr val="dk1"/>
                </a:solidFill>
                <a:latin typeface="Ubuntu"/>
                <a:ea typeface="Ubuntu"/>
                <a:cs typeface="Ubuntu"/>
                <a:sym typeface="Ubuntu"/>
              </a:rPr>
              <a:t>-Tiraje</a:t>
            </a:r>
            <a:endParaRPr sz="1400">
              <a:solidFill>
                <a:schemeClr val="dk1"/>
              </a:solidFill>
              <a:latin typeface="Ubuntu"/>
              <a:ea typeface="Ubuntu"/>
              <a:cs typeface="Ubuntu"/>
              <a:sym typeface="Ubuntu"/>
            </a:endParaRPr>
          </a:p>
          <a:p>
            <a:pPr indent="0" lvl="0" marL="0" rtl="0" algn="l">
              <a:spcBef>
                <a:spcPts val="1600"/>
              </a:spcBef>
              <a:spcAft>
                <a:spcPts val="0"/>
              </a:spcAft>
              <a:buNone/>
            </a:pPr>
            <a:r>
              <a:rPr lang="es-MX" sz="1400">
                <a:solidFill>
                  <a:schemeClr val="dk1"/>
                </a:solidFill>
                <a:latin typeface="Ubuntu"/>
                <a:ea typeface="Ubuntu"/>
                <a:cs typeface="Ubuntu"/>
                <a:sym typeface="Ubuntu"/>
              </a:rPr>
              <a:t>-Target</a:t>
            </a:r>
            <a:endParaRPr sz="1400">
              <a:solidFill>
                <a:schemeClr val="dk1"/>
              </a:solidFill>
              <a:latin typeface="Ubuntu"/>
              <a:ea typeface="Ubuntu"/>
              <a:cs typeface="Ubuntu"/>
              <a:sym typeface="Ubuntu"/>
            </a:endParaRPr>
          </a:p>
          <a:p>
            <a:pPr indent="0" lvl="0" marL="0" rtl="0" algn="l">
              <a:spcBef>
                <a:spcPts val="1600"/>
              </a:spcBef>
              <a:spcAft>
                <a:spcPts val="0"/>
              </a:spcAft>
              <a:buNone/>
            </a:pPr>
            <a:r>
              <a:rPr lang="es-MX" sz="1400">
                <a:solidFill>
                  <a:schemeClr val="dk1"/>
                </a:solidFill>
                <a:latin typeface="Ubuntu"/>
                <a:ea typeface="Ubuntu"/>
                <a:cs typeface="Ubuntu"/>
                <a:sym typeface="Ubuntu"/>
              </a:rPr>
              <a:t>-Media kit</a:t>
            </a:r>
            <a:endParaRPr sz="1400">
              <a:solidFill>
                <a:schemeClr val="dk1"/>
              </a:solidFill>
              <a:latin typeface="Ubuntu"/>
              <a:ea typeface="Ubuntu"/>
              <a:cs typeface="Ubuntu"/>
              <a:sym typeface="Ubuntu"/>
            </a:endParaRPr>
          </a:p>
          <a:p>
            <a:pPr indent="0" lvl="0" marL="0" rtl="0" algn="l">
              <a:spcBef>
                <a:spcPts val="1600"/>
              </a:spcBef>
              <a:spcAft>
                <a:spcPts val="1600"/>
              </a:spcAft>
              <a:buNone/>
            </a:pPr>
            <a:r>
              <a:rPr lang="es-MX" sz="1400">
                <a:solidFill>
                  <a:schemeClr val="dk1"/>
                </a:solidFill>
                <a:latin typeface="Ubuntu"/>
                <a:ea typeface="Ubuntu"/>
                <a:cs typeface="Ubuntu"/>
                <a:sym typeface="Ubuntu"/>
              </a:rPr>
              <a:t>-Objetivo del mensaje</a:t>
            </a:r>
            <a:endParaRPr sz="1400">
              <a:latin typeface="Ubuntu"/>
              <a:ea typeface="Ubuntu"/>
              <a:cs typeface="Ubuntu"/>
              <a:sym typeface="Ubuntu"/>
            </a:endParaRPr>
          </a:p>
        </p:txBody>
      </p:sp>
      <p:pic>
        <p:nvPicPr>
          <p:cNvPr id="709" name="Google Shape;709;p94"/>
          <p:cNvPicPr preferRelativeResize="0"/>
          <p:nvPr/>
        </p:nvPicPr>
        <p:blipFill>
          <a:blip r:embed="rId5">
            <a:alphaModFix/>
          </a:blip>
          <a:stretch>
            <a:fillRect/>
          </a:stretch>
        </p:blipFill>
        <p:spPr>
          <a:xfrm>
            <a:off x="8544138" y="0"/>
            <a:ext cx="3647859" cy="685800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713" name="Shape 713"/>
        <p:cNvGrpSpPr/>
        <p:nvPr/>
      </p:nvGrpSpPr>
      <p:grpSpPr>
        <a:xfrm>
          <a:off x="0" y="0"/>
          <a:ext cx="0" cy="0"/>
          <a:chOff x="0" y="0"/>
          <a:chExt cx="0" cy="0"/>
        </a:xfrm>
      </p:grpSpPr>
      <p:pic>
        <p:nvPicPr>
          <p:cNvPr id="714" name="Google Shape;714;p95"/>
          <p:cNvPicPr preferRelativeResize="0"/>
          <p:nvPr/>
        </p:nvPicPr>
        <p:blipFill>
          <a:blip r:embed="rId3">
            <a:alphaModFix/>
          </a:blip>
          <a:stretch>
            <a:fillRect/>
          </a:stretch>
        </p:blipFill>
        <p:spPr>
          <a:xfrm>
            <a:off x="5999075" y="0"/>
            <a:ext cx="6192924" cy="3451100"/>
          </a:xfrm>
          <a:prstGeom prst="rect">
            <a:avLst/>
          </a:prstGeom>
          <a:noFill/>
          <a:ln>
            <a:noFill/>
          </a:ln>
        </p:spPr>
      </p:pic>
      <p:pic>
        <p:nvPicPr>
          <p:cNvPr id="715" name="Google Shape;715;p95"/>
          <p:cNvPicPr preferRelativeResize="0"/>
          <p:nvPr/>
        </p:nvPicPr>
        <p:blipFill>
          <a:blip r:embed="rId4">
            <a:alphaModFix/>
          </a:blip>
          <a:stretch>
            <a:fillRect/>
          </a:stretch>
        </p:blipFill>
        <p:spPr>
          <a:xfrm>
            <a:off x="0" y="3406900"/>
            <a:ext cx="5955432" cy="345110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719" name="Shape 719"/>
        <p:cNvGrpSpPr/>
        <p:nvPr/>
      </p:nvGrpSpPr>
      <p:grpSpPr>
        <a:xfrm>
          <a:off x="0" y="0"/>
          <a:ext cx="0" cy="0"/>
          <a:chOff x="0" y="0"/>
          <a:chExt cx="0" cy="0"/>
        </a:xfrm>
      </p:grpSpPr>
      <p:pic>
        <p:nvPicPr>
          <p:cNvPr descr="17.jpg" id="720" name="Google Shape;720;p96"/>
          <p:cNvPicPr preferRelativeResize="0"/>
          <p:nvPr/>
        </p:nvPicPr>
        <p:blipFill rotWithShape="1">
          <a:blip r:embed="rId3">
            <a:alphaModFix/>
          </a:blip>
          <a:srcRect b="0" l="0" r="0" t="0"/>
          <a:stretch/>
        </p:blipFill>
        <p:spPr>
          <a:xfrm>
            <a:off x="1400260" y="0"/>
            <a:ext cx="9138804" cy="6858000"/>
          </a:xfrm>
          <a:prstGeom prst="rect">
            <a:avLst/>
          </a:prstGeom>
          <a:noFill/>
          <a:ln>
            <a:noFill/>
          </a:ln>
        </p:spPr>
      </p:pic>
      <p:sp>
        <p:nvSpPr>
          <p:cNvPr id="721" name="Google Shape;721;p96"/>
          <p:cNvSpPr txBox="1"/>
          <p:nvPr/>
        </p:nvSpPr>
        <p:spPr>
          <a:xfrm>
            <a:off x="1490850" y="126575"/>
            <a:ext cx="92103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MX" sz="4800">
                <a:solidFill>
                  <a:srgbClr val="073763"/>
                </a:solidFill>
                <a:latin typeface="Ubuntu"/>
                <a:ea typeface="Ubuntu"/>
                <a:cs typeface="Ubuntu"/>
                <a:sym typeface="Ubuntu"/>
              </a:rPr>
              <a:t>REVISTAS</a:t>
            </a:r>
            <a:endParaRPr b="1" sz="4800">
              <a:solidFill>
                <a:srgbClr val="073763"/>
              </a:solidFill>
              <a:latin typeface="Ubuntu"/>
              <a:ea typeface="Ubuntu"/>
              <a:cs typeface="Ubuntu"/>
              <a:sym typeface="Ubuntu"/>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25" name="Shape 725"/>
        <p:cNvGrpSpPr/>
        <p:nvPr/>
      </p:nvGrpSpPr>
      <p:grpSpPr>
        <a:xfrm>
          <a:off x="0" y="0"/>
          <a:ext cx="0" cy="0"/>
          <a:chOff x="0" y="0"/>
          <a:chExt cx="0" cy="0"/>
        </a:xfrm>
      </p:grpSpPr>
      <p:sp>
        <p:nvSpPr>
          <p:cNvPr id="726" name="Google Shape;726;p97"/>
          <p:cNvSpPr txBox="1"/>
          <p:nvPr>
            <p:ph type="title"/>
          </p:nvPr>
        </p:nvSpPr>
        <p:spPr>
          <a:xfrm>
            <a:off x="4219300" y="3200900"/>
            <a:ext cx="5004600" cy="785100"/>
          </a:xfrm>
          <a:prstGeom prst="rect">
            <a:avLst/>
          </a:prstGeom>
          <a:noFill/>
          <a:ln>
            <a:noFill/>
          </a:ln>
        </p:spPr>
        <p:txBody>
          <a:bodyPr anchorCtr="0" anchor="ctr" bIns="45700" lIns="91425" spcFirstLastPara="1" rIns="91425" wrap="square" tIns="45700">
            <a:spAutoFit/>
          </a:bodyPr>
          <a:lstStyle/>
          <a:p>
            <a:pPr indent="0" lvl="0" marL="0" rtl="0" algn="l">
              <a:spcBef>
                <a:spcPts val="0"/>
              </a:spcBef>
              <a:spcAft>
                <a:spcPts val="0"/>
              </a:spcAft>
              <a:buClr>
                <a:srgbClr val="EAD594"/>
              </a:buClr>
              <a:buSzPts val="4100"/>
              <a:buFont typeface="Lucida Sans"/>
              <a:buNone/>
            </a:pPr>
            <a:r>
              <a:rPr b="1" lang="es-MX" sz="5000">
                <a:solidFill>
                  <a:srgbClr val="1C4587"/>
                </a:solidFill>
                <a:latin typeface="Ubuntu"/>
                <a:ea typeface="Ubuntu"/>
                <a:cs typeface="Ubuntu"/>
                <a:sym typeface="Ubuntu"/>
              </a:rPr>
              <a:t>Considerar</a:t>
            </a:r>
            <a:endParaRPr b="1" sz="5000">
              <a:solidFill>
                <a:srgbClr val="1C4587"/>
              </a:solidFill>
              <a:latin typeface="Ubuntu"/>
              <a:ea typeface="Ubuntu"/>
              <a:cs typeface="Ubuntu"/>
              <a:sym typeface="Ubuntu"/>
            </a:endParaRPr>
          </a:p>
        </p:txBody>
      </p:sp>
      <p:sp>
        <p:nvSpPr>
          <p:cNvPr id="727" name="Google Shape;727;p97"/>
          <p:cNvSpPr txBox="1"/>
          <p:nvPr>
            <p:ph idx="1" type="body"/>
          </p:nvPr>
        </p:nvSpPr>
        <p:spPr>
          <a:xfrm>
            <a:off x="5989500" y="3998975"/>
            <a:ext cx="6202500" cy="2785500"/>
          </a:xfrm>
          <a:prstGeom prst="rect">
            <a:avLst/>
          </a:prstGeom>
          <a:solidFill>
            <a:schemeClr val="lt1"/>
          </a:solidFill>
          <a:ln>
            <a:noFill/>
          </a:ln>
        </p:spPr>
        <p:txBody>
          <a:bodyPr anchorCtr="0" anchor="t" bIns="45700" lIns="91425" spcFirstLastPara="1" rIns="91425" wrap="square" tIns="45700">
            <a:noAutofit/>
          </a:bodyPr>
          <a:lstStyle/>
          <a:p>
            <a:pPr indent="0" lvl="0" marL="228600" rtl="0" algn="l">
              <a:lnSpc>
                <a:spcPct val="95000"/>
              </a:lnSpc>
              <a:spcBef>
                <a:spcPts val="0"/>
              </a:spcBef>
              <a:spcAft>
                <a:spcPts val="0"/>
              </a:spcAft>
              <a:buSzPts val="935"/>
              <a:buNone/>
            </a:pPr>
            <a:r>
              <a:rPr lang="es-MX" sz="2029">
                <a:solidFill>
                  <a:schemeClr val="dk1"/>
                </a:solidFill>
                <a:latin typeface="Ubuntu"/>
                <a:ea typeface="Ubuntu"/>
                <a:cs typeface="Ubuntu"/>
                <a:sym typeface="Ubuntu"/>
              </a:rPr>
              <a:t>-Target</a:t>
            </a:r>
            <a:endParaRPr sz="2029">
              <a:solidFill>
                <a:schemeClr val="dk1"/>
              </a:solidFill>
              <a:latin typeface="Ubuntu"/>
              <a:ea typeface="Ubuntu"/>
              <a:cs typeface="Ubuntu"/>
              <a:sym typeface="Ubuntu"/>
            </a:endParaRPr>
          </a:p>
          <a:p>
            <a:pPr indent="0" lvl="0" marL="228600" rtl="0" algn="l">
              <a:lnSpc>
                <a:spcPct val="95000"/>
              </a:lnSpc>
              <a:spcBef>
                <a:spcPts val="560"/>
              </a:spcBef>
              <a:spcAft>
                <a:spcPts val="0"/>
              </a:spcAft>
              <a:buSzPts val="935"/>
              <a:buNone/>
            </a:pPr>
            <a:r>
              <a:rPr lang="es-MX" sz="2029">
                <a:solidFill>
                  <a:schemeClr val="dk1"/>
                </a:solidFill>
                <a:latin typeface="Ubuntu"/>
                <a:ea typeface="Ubuntu"/>
                <a:cs typeface="Ubuntu"/>
                <a:sym typeface="Ubuntu"/>
              </a:rPr>
              <a:t>-Tiraje</a:t>
            </a:r>
            <a:endParaRPr sz="2029">
              <a:solidFill>
                <a:schemeClr val="dk1"/>
              </a:solidFill>
              <a:latin typeface="Ubuntu"/>
              <a:ea typeface="Ubuntu"/>
              <a:cs typeface="Ubuntu"/>
              <a:sym typeface="Ubuntu"/>
            </a:endParaRPr>
          </a:p>
          <a:p>
            <a:pPr indent="0" lvl="0" marL="228600" rtl="0" algn="l">
              <a:lnSpc>
                <a:spcPct val="95000"/>
              </a:lnSpc>
              <a:spcBef>
                <a:spcPts val="560"/>
              </a:spcBef>
              <a:spcAft>
                <a:spcPts val="0"/>
              </a:spcAft>
              <a:buSzPts val="935"/>
              <a:buNone/>
            </a:pPr>
            <a:r>
              <a:rPr lang="es-MX" sz="2029">
                <a:solidFill>
                  <a:schemeClr val="dk1"/>
                </a:solidFill>
                <a:latin typeface="Ubuntu"/>
                <a:ea typeface="Ubuntu"/>
                <a:cs typeface="Ubuntu"/>
                <a:sym typeface="Ubuntu"/>
              </a:rPr>
              <a:t>-Tipo de anunciantes que compartirán espacio con el nuestro para ver si coincide con el media kit.</a:t>
            </a:r>
            <a:endParaRPr sz="2029">
              <a:solidFill>
                <a:schemeClr val="dk1"/>
              </a:solidFill>
              <a:latin typeface="Ubuntu"/>
              <a:ea typeface="Ubuntu"/>
              <a:cs typeface="Ubuntu"/>
              <a:sym typeface="Ubuntu"/>
            </a:endParaRPr>
          </a:p>
          <a:p>
            <a:pPr indent="0" lvl="0" marL="228600" rtl="0" algn="l">
              <a:lnSpc>
                <a:spcPct val="95000"/>
              </a:lnSpc>
              <a:spcBef>
                <a:spcPts val="560"/>
              </a:spcBef>
              <a:spcAft>
                <a:spcPts val="0"/>
              </a:spcAft>
              <a:buSzPts val="935"/>
              <a:buNone/>
            </a:pPr>
            <a:r>
              <a:rPr lang="es-MX" sz="2029">
                <a:solidFill>
                  <a:schemeClr val="dk1"/>
                </a:solidFill>
                <a:latin typeface="Ubuntu"/>
                <a:ea typeface="Ubuntu"/>
                <a:cs typeface="Ubuntu"/>
                <a:sym typeface="Ubuntu"/>
              </a:rPr>
              <a:t>-Ejemplo de media kit de la Revista Vogue 2023</a:t>
            </a:r>
            <a:endParaRPr sz="2029">
              <a:solidFill>
                <a:schemeClr val="dk1"/>
              </a:solidFill>
              <a:latin typeface="Ubuntu"/>
              <a:ea typeface="Ubuntu"/>
              <a:cs typeface="Ubuntu"/>
              <a:sym typeface="Ubuntu"/>
            </a:endParaRPr>
          </a:p>
          <a:p>
            <a:pPr indent="0" lvl="0" marL="228600" rtl="0" algn="l">
              <a:lnSpc>
                <a:spcPct val="95000"/>
              </a:lnSpc>
              <a:spcBef>
                <a:spcPts val="560"/>
              </a:spcBef>
              <a:spcAft>
                <a:spcPts val="0"/>
              </a:spcAft>
              <a:buSzPts val="935"/>
              <a:buNone/>
            </a:pPr>
            <a:r>
              <a:rPr lang="es-MX" sz="1400" u="sng">
                <a:solidFill>
                  <a:schemeClr val="hlink"/>
                </a:solidFill>
                <a:hlinkClick r:id="rId3"/>
              </a:rPr>
              <a:t>https://condenastmexico-latam.com/wp-content/uploads/2023/01/vg-mediakit_2023.pdf</a:t>
            </a:r>
            <a:endParaRPr sz="2330" u="sng">
              <a:solidFill>
                <a:srgbClr val="3D85C6"/>
              </a:solidFill>
              <a:latin typeface="Ubuntu"/>
              <a:ea typeface="Ubuntu"/>
              <a:cs typeface="Ubuntu"/>
              <a:sym typeface="Ubuntu"/>
            </a:endParaRPr>
          </a:p>
          <a:p>
            <a:pPr indent="0" lvl="0" marL="228600" rtl="0" algn="l">
              <a:lnSpc>
                <a:spcPct val="70000"/>
              </a:lnSpc>
              <a:spcBef>
                <a:spcPts val="560"/>
              </a:spcBef>
              <a:spcAft>
                <a:spcPts val="1600"/>
              </a:spcAft>
              <a:buSzPts val="935"/>
              <a:buNone/>
            </a:pPr>
            <a:r>
              <a:t/>
            </a:r>
            <a:endParaRPr sz="2040">
              <a:latin typeface="Ubuntu"/>
              <a:ea typeface="Ubuntu"/>
              <a:cs typeface="Ubuntu"/>
              <a:sym typeface="Ubuntu"/>
            </a:endParaRPr>
          </a:p>
        </p:txBody>
      </p:sp>
      <p:pic>
        <p:nvPicPr>
          <p:cNvPr descr="21.jpg" id="728" name="Google Shape;728;p97"/>
          <p:cNvPicPr preferRelativeResize="0"/>
          <p:nvPr/>
        </p:nvPicPr>
        <p:blipFill rotWithShape="1">
          <a:blip r:embed="rId4">
            <a:alphaModFix/>
          </a:blip>
          <a:srcRect b="0" l="0" r="0" t="0"/>
          <a:stretch/>
        </p:blipFill>
        <p:spPr>
          <a:xfrm>
            <a:off x="0" y="0"/>
            <a:ext cx="4219299" cy="2957125"/>
          </a:xfrm>
          <a:prstGeom prst="rect">
            <a:avLst/>
          </a:prstGeom>
          <a:noFill/>
          <a:ln>
            <a:noFill/>
          </a:ln>
        </p:spPr>
      </p:pic>
      <p:pic>
        <p:nvPicPr>
          <p:cNvPr descr="14.jpg" id="729" name="Google Shape;729;p97"/>
          <p:cNvPicPr preferRelativeResize="0"/>
          <p:nvPr/>
        </p:nvPicPr>
        <p:blipFill rotWithShape="1">
          <a:blip r:embed="rId5">
            <a:alphaModFix/>
          </a:blip>
          <a:srcRect b="0" l="0" r="0" t="0"/>
          <a:stretch/>
        </p:blipFill>
        <p:spPr>
          <a:xfrm>
            <a:off x="0" y="3259025"/>
            <a:ext cx="4021974" cy="2866975"/>
          </a:xfrm>
          <a:prstGeom prst="rect">
            <a:avLst/>
          </a:prstGeom>
          <a:noFill/>
          <a:ln>
            <a:noFill/>
          </a:ln>
        </p:spPr>
      </p:pic>
      <p:pic>
        <p:nvPicPr>
          <p:cNvPr descr="28.jpg" id="730" name="Google Shape;730;p97"/>
          <p:cNvPicPr preferRelativeResize="0"/>
          <p:nvPr/>
        </p:nvPicPr>
        <p:blipFill rotWithShape="1">
          <a:blip r:embed="rId6">
            <a:alphaModFix/>
          </a:blip>
          <a:srcRect b="0" l="0" r="0" t="0"/>
          <a:stretch/>
        </p:blipFill>
        <p:spPr>
          <a:xfrm>
            <a:off x="7559205" y="91462"/>
            <a:ext cx="4632795" cy="3096450"/>
          </a:xfrm>
          <a:prstGeom prst="rect">
            <a:avLst/>
          </a:prstGeom>
          <a:noFill/>
          <a:ln>
            <a:noFill/>
          </a:ln>
        </p:spPr>
      </p:pic>
      <p:pic>
        <p:nvPicPr>
          <p:cNvPr id="731" name="Google Shape;731;p97"/>
          <p:cNvPicPr preferRelativeResize="0"/>
          <p:nvPr/>
        </p:nvPicPr>
        <p:blipFill>
          <a:blip r:embed="rId7">
            <a:alphaModFix/>
          </a:blip>
          <a:stretch>
            <a:fillRect/>
          </a:stretch>
        </p:blipFill>
        <p:spPr>
          <a:xfrm>
            <a:off x="5052099" y="162575"/>
            <a:ext cx="2087792" cy="2954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165" name="Shape 165"/>
        <p:cNvGrpSpPr/>
        <p:nvPr/>
      </p:nvGrpSpPr>
      <p:grpSpPr>
        <a:xfrm>
          <a:off x="0" y="0"/>
          <a:ext cx="0" cy="0"/>
          <a:chOff x="0" y="0"/>
          <a:chExt cx="0" cy="0"/>
        </a:xfrm>
      </p:grpSpPr>
      <p:pic>
        <p:nvPicPr>
          <p:cNvPr id="166" name="Google Shape;166;p26"/>
          <p:cNvPicPr preferRelativeResize="0"/>
          <p:nvPr/>
        </p:nvPicPr>
        <p:blipFill>
          <a:blip r:embed="rId3">
            <a:alphaModFix/>
          </a:blip>
          <a:stretch>
            <a:fillRect/>
          </a:stretch>
        </p:blipFill>
        <p:spPr>
          <a:xfrm>
            <a:off x="-1" y="0"/>
            <a:ext cx="4475401" cy="6858001"/>
          </a:xfrm>
          <a:prstGeom prst="rect">
            <a:avLst/>
          </a:prstGeom>
          <a:noFill/>
          <a:ln>
            <a:noFill/>
          </a:ln>
        </p:spPr>
      </p:pic>
      <p:sp>
        <p:nvSpPr>
          <p:cNvPr id="167" name="Google Shape;167;p26"/>
          <p:cNvSpPr txBox="1"/>
          <p:nvPr>
            <p:ph type="title"/>
          </p:nvPr>
        </p:nvSpPr>
        <p:spPr>
          <a:xfrm>
            <a:off x="413350" y="1944450"/>
            <a:ext cx="4169400" cy="2969100"/>
          </a:xfrm>
          <a:prstGeom prst="rect">
            <a:avLst/>
          </a:prstGeom>
          <a:noFill/>
          <a:ln>
            <a:noFill/>
          </a:ln>
        </p:spPr>
        <p:txBody>
          <a:bodyPr anchorCtr="0" anchor="b" bIns="45700" lIns="91425" spcFirstLastPara="1" rIns="91425" wrap="square" tIns="45700">
            <a:spAutoFit/>
          </a:bodyPr>
          <a:lstStyle/>
          <a:p>
            <a:pPr indent="0" lvl="0" marL="0" rtl="0" algn="l">
              <a:lnSpc>
                <a:spcPct val="115000"/>
              </a:lnSpc>
              <a:spcBef>
                <a:spcPts val="0"/>
              </a:spcBef>
              <a:spcAft>
                <a:spcPts val="0"/>
              </a:spcAft>
              <a:buClr>
                <a:schemeClr val="dk2"/>
              </a:buClr>
              <a:buSzPts val="3000"/>
              <a:buFont typeface="Century Schoolbook"/>
              <a:buNone/>
            </a:pPr>
            <a:r>
              <a:rPr b="1" lang="es-MX" sz="4200">
                <a:solidFill>
                  <a:schemeClr val="lt1"/>
                </a:solidFill>
                <a:latin typeface="Ubuntu"/>
                <a:ea typeface="Ubuntu"/>
                <a:cs typeface="Ubuntu"/>
                <a:sym typeface="Ubuntu"/>
              </a:rPr>
              <a:t>Características demográficas adicionales de las audiencias </a:t>
            </a:r>
            <a:endParaRPr b="1" sz="4200">
              <a:solidFill>
                <a:schemeClr val="lt1"/>
              </a:solidFill>
              <a:latin typeface="Ubuntu"/>
              <a:ea typeface="Ubuntu"/>
              <a:cs typeface="Ubuntu"/>
              <a:sym typeface="Ubuntu"/>
            </a:endParaRPr>
          </a:p>
        </p:txBody>
      </p:sp>
      <p:sp>
        <p:nvSpPr>
          <p:cNvPr id="168" name="Google Shape;168;p26"/>
          <p:cNvSpPr txBox="1"/>
          <p:nvPr>
            <p:ph idx="1" type="body"/>
          </p:nvPr>
        </p:nvSpPr>
        <p:spPr>
          <a:xfrm>
            <a:off x="5006725" y="1253400"/>
            <a:ext cx="7102800" cy="4351200"/>
          </a:xfrm>
          <a:prstGeom prst="rect">
            <a:avLst/>
          </a:prstGeom>
          <a:noFill/>
          <a:ln>
            <a:noFill/>
          </a:ln>
        </p:spPr>
        <p:txBody>
          <a:bodyPr anchorCtr="0" anchor="t" bIns="45700" lIns="91425" spcFirstLastPara="1" rIns="91425" wrap="square" tIns="45700">
            <a:normAutofit/>
          </a:bodyPr>
          <a:lstStyle/>
          <a:p>
            <a:pPr indent="-274320" lvl="0" marL="274320" rtl="0" algn="just">
              <a:spcBef>
                <a:spcPts val="0"/>
              </a:spcBef>
              <a:spcAft>
                <a:spcPts val="0"/>
              </a:spcAft>
              <a:buSzPts val="1680"/>
              <a:buFont typeface="Ubuntu"/>
              <a:buChar char="●"/>
            </a:pPr>
            <a:r>
              <a:rPr b="1" lang="es-MX">
                <a:solidFill>
                  <a:schemeClr val="dk1"/>
                </a:solidFill>
                <a:latin typeface="Ubuntu"/>
                <a:ea typeface="Ubuntu"/>
                <a:cs typeface="Ubuntu"/>
                <a:sym typeface="Ubuntu"/>
              </a:rPr>
              <a:t>Edad </a:t>
            </a:r>
            <a:endParaRPr b="1">
              <a:solidFill>
                <a:schemeClr val="dk1"/>
              </a:solidFill>
              <a:latin typeface="Ubuntu"/>
              <a:ea typeface="Ubuntu"/>
              <a:cs typeface="Ubuntu"/>
              <a:sym typeface="Ubuntu"/>
            </a:endParaRPr>
          </a:p>
          <a:p>
            <a:pPr indent="-274320" lvl="0" marL="274320" rtl="0" algn="just">
              <a:spcBef>
                <a:spcPts val="600"/>
              </a:spcBef>
              <a:spcAft>
                <a:spcPts val="0"/>
              </a:spcAft>
              <a:buSzPts val="1680"/>
              <a:buFont typeface="Ubuntu"/>
              <a:buChar char="●"/>
            </a:pPr>
            <a:r>
              <a:rPr b="1" lang="es-MX">
                <a:solidFill>
                  <a:schemeClr val="dk1"/>
                </a:solidFill>
                <a:latin typeface="Ubuntu"/>
                <a:ea typeface="Ubuntu"/>
                <a:cs typeface="Ubuntu"/>
                <a:sym typeface="Ubuntu"/>
              </a:rPr>
              <a:t>Sexo</a:t>
            </a:r>
            <a:endParaRPr b="1">
              <a:solidFill>
                <a:schemeClr val="dk1"/>
              </a:solidFill>
              <a:latin typeface="Ubuntu"/>
              <a:ea typeface="Ubuntu"/>
              <a:cs typeface="Ubuntu"/>
              <a:sym typeface="Ubuntu"/>
            </a:endParaRPr>
          </a:p>
          <a:p>
            <a:pPr indent="-274320" lvl="0" marL="274320" rtl="0" algn="just">
              <a:spcBef>
                <a:spcPts val="600"/>
              </a:spcBef>
              <a:spcAft>
                <a:spcPts val="0"/>
              </a:spcAft>
              <a:buSzPts val="1680"/>
              <a:buFont typeface="Ubuntu"/>
              <a:buChar char="●"/>
            </a:pPr>
            <a:r>
              <a:rPr b="1" lang="es-MX">
                <a:solidFill>
                  <a:schemeClr val="dk1"/>
                </a:solidFill>
                <a:latin typeface="Ubuntu"/>
                <a:ea typeface="Ubuntu"/>
                <a:cs typeface="Ubuntu"/>
                <a:sym typeface="Ubuntu"/>
              </a:rPr>
              <a:t>Lugar de residencia </a:t>
            </a:r>
            <a:endParaRPr b="1">
              <a:solidFill>
                <a:schemeClr val="dk1"/>
              </a:solidFill>
              <a:latin typeface="Ubuntu"/>
              <a:ea typeface="Ubuntu"/>
              <a:cs typeface="Ubuntu"/>
              <a:sym typeface="Ubuntu"/>
            </a:endParaRPr>
          </a:p>
          <a:p>
            <a:pPr indent="-274320" lvl="0" marL="274320" rtl="0" algn="just">
              <a:spcBef>
                <a:spcPts val="600"/>
              </a:spcBef>
              <a:spcAft>
                <a:spcPts val="0"/>
              </a:spcAft>
              <a:buSzPts val="1680"/>
              <a:buFont typeface="Ubuntu"/>
              <a:buChar char="●"/>
            </a:pPr>
            <a:r>
              <a:rPr b="1" lang="es-MX">
                <a:solidFill>
                  <a:schemeClr val="dk1"/>
                </a:solidFill>
                <a:latin typeface="Ubuntu"/>
                <a:ea typeface="Ubuntu"/>
                <a:cs typeface="Ubuntu"/>
                <a:sym typeface="Ubuntu"/>
              </a:rPr>
              <a:t>Grados de estudio o escolaridad </a:t>
            </a:r>
            <a:endParaRPr b="1">
              <a:solidFill>
                <a:schemeClr val="dk1"/>
              </a:solidFill>
              <a:latin typeface="Ubuntu"/>
              <a:ea typeface="Ubuntu"/>
              <a:cs typeface="Ubuntu"/>
              <a:sym typeface="Ubuntu"/>
            </a:endParaRPr>
          </a:p>
          <a:p>
            <a:pPr indent="-274320" lvl="0" marL="274320" rtl="0" algn="just">
              <a:spcBef>
                <a:spcPts val="600"/>
              </a:spcBef>
              <a:spcAft>
                <a:spcPts val="0"/>
              </a:spcAft>
              <a:buSzPts val="1680"/>
              <a:buFont typeface="Ubuntu"/>
              <a:buChar char="●"/>
            </a:pPr>
            <a:r>
              <a:rPr b="1" lang="es-MX">
                <a:solidFill>
                  <a:schemeClr val="dk1"/>
                </a:solidFill>
                <a:latin typeface="Ubuntu"/>
                <a:ea typeface="Ubuntu"/>
                <a:cs typeface="Ubuntu"/>
                <a:sym typeface="Ubuntu"/>
              </a:rPr>
              <a:t>Tipos de actividad </a:t>
            </a:r>
            <a:endParaRPr b="1">
              <a:solidFill>
                <a:schemeClr val="dk1"/>
              </a:solidFill>
              <a:latin typeface="Ubuntu"/>
              <a:ea typeface="Ubuntu"/>
              <a:cs typeface="Ubuntu"/>
              <a:sym typeface="Ubuntu"/>
            </a:endParaRPr>
          </a:p>
          <a:p>
            <a:pPr indent="-274320" lvl="0" marL="274320" rtl="0" algn="just">
              <a:spcBef>
                <a:spcPts val="600"/>
              </a:spcBef>
              <a:spcAft>
                <a:spcPts val="0"/>
              </a:spcAft>
              <a:buSzPts val="1680"/>
              <a:buFont typeface="Ubuntu"/>
              <a:buChar char="●"/>
            </a:pPr>
            <a:r>
              <a:rPr b="1" lang="es-MX">
                <a:solidFill>
                  <a:schemeClr val="dk1"/>
                </a:solidFill>
                <a:latin typeface="Ubuntu"/>
                <a:ea typeface="Ubuntu"/>
                <a:cs typeface="Ubuntu"/>
                <a:sym typeface="Ubuntu"/>
              </a:rPr>
              <a:t>Nivel de ingreso </a:t>
            </a:r>
            <a:endParaRPr b="1">
              <a:solidFill>
                <a:schemeClr val="dk1"/>
              </a:solidFill>
              <a:latin typeface="Ubuntu"/>
              <a:ea typeface="Ubuntu"/>
              <a:cs typeface="Ubuntu"/>
              <a:sym typeface="Ubuntu"/>
            </a:endParaRPr>
          </a:p>
          <a:p>
            <a:pPr indent="0" lvl="0" marL="0" rtl="0" algn="just">
              <a:spcBef>
                <a:spcPts val="600"/>
              </a:spcBef>
              <a:spcAft>
                <a:spcPts val="0"/>
              </a:spcAft>
              <a:buSzPts val="1680"/>
              <a:buNone/>
            </a:pPr>
            <a:r>
              <a:t/>
            </a:r>
            <a:endParaRPr b="1">
              <a:solidFill>
                <a:schemeClr val="dk1"/>
              </a:solidFill>
              <a:latin typeface="Ubuntu"/>
              <a:ea typeface="Ubuntu"/>
              <a:cs typeface="Ubuntu"/>
              <a:sym typeface="Ubuntu"/>
            </a:endParaRPr>
          </a:p>
          <a:p>
            <a:pPr indent="0" lvl="0" marL="0" rtl="0" algn="just">
              <a:spcBef>
                <a:spcPts val="600"/>
              </a:spcBef>
              <a:spcAft>
                <a:spcPts val="1600"/>
              </a:spcAft>
              <a:buSzPts val="1680"/>
              <a:buNone/>
            </a:pPr>
            <a:r>
              <a:rPr b="1" lang="es-MX">
                <a:solidFill>
                  <a:schemeClr val="dk1"/>
                </a:solidFill>
                <a:latin typeface="Ubuntu"/>
                <a:ea typeface="Ubuntu"/>
                <a:cs typeface="Ubuntu"/>
                <a:sym typeface="Ubuntu"/>
              </a:rPr>
              <a:t>También es importante conocer los factores socioculturales y psicográficos del consumidor final </a:t>
            </a:r>
            <a:endParaRPr b="1">
              <a:solidFill>
                <a:schemeClr val="dk1"/>
              </a:solidFill>
              <a:latin typeface="Ubuntu"/>
              <a:ea typeface="Ubuntu"/>
              <a:cs typeface="Ubuntu"/>
              <a:sym typeface="Ubuntu"/>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735" name="Shape 735"/>
        <p:cNvGrpSpPr/>
        <p:nvPr/>
      </p:nvGrpSpPr>
      <p:grpSpPr>
        <a:xfrm>
          <a:off x="0" y="0"/>
          <a:ext cx="0" cy="0"/>
          <a:chOff x="0" y="0"/>
          <a:chExt cx="0" cy="0"/>
        </a:xfrm>
      </p:grpSpPr>
      <p:sp>
        <p:nvSpPr>
          <p:cNvPr id="736" name="Google Shape;736;p98"/>
          <p:cNvSpPr txBox="1"/>
          <p:nvPr>
            <p:ph type="title"/>
          </p:nvPr>
        </p:nvSpPr>
        <p:spPr>
          <a:xfrm>
            <a:off x="145475" y="140000"/>
            <a:ext cx="11752200" cy="1200600"/>
          </a:xfrm>
          <a:prstGeom prst="rect">
            <a:avLst/>
          </a:prstGeom>
        </p:spPr>
        <p:txBody>
          <a:bodyPr anchorCtr="0" anchor="ctr" bIns="45700" lIns="91425" spcFirstLastPara="1" rIns="91425" wrap="square" tIns="45700">
            <a:spAutoFit/>
          </a:bodyPr>
          <a:lstStyle/>
          <a:p>
            <a:pPr indent="0" lvl="0" marL="0" rtl="0" algn="l">
              <a:spcBef>
                <a:spcPts val="0"/>
              </a:spcBef>
              <a:spcAft>
                <a:spcPts val="0"/>
              </a:spcAft>
              <a:buNone/>
            </a:pPr>
            <a:r>
              <a:rPr b="1" lang="es-MX">
                <a:solidFill>
                  <a:srgbClr val="1C4587"/>
                </a:solidFill>
                <a:latin typeface="Ubuntu"/>
                <a:ea typeface="Ubuntu"/>
                <a:cs typeface="Ubuntu"/>
                <a:sym typeface="Ubuntu"/>
              </a:rPr>
              <a:t>Algunos ejemplos de promociones de los impresos</a:t>
            </a:r>
            <a:endParaRPr b="1">
              <a:solidFill>
                <a:srgbClr val="1C4587"/>
              </a:solidFill>
              <a:latin typeface="Ubuntu"/>
              <a:ea typeface="Ubuntu"/>
              <a:cs typeface="Ubuntu"/>
              <a:sym typeface="Ubuntu"/>
            </a:endParaRPr>
          </a:p>
        </p:txBody>
      </p:sp>
      <p:pic>
        <p:nvPicPr>
          <p:cNvPr id="737" name="Google Shape;737;p98"/>
          <p:cNvPicPr preferRelativeResize="0"/>
          <p:nvPr/>
        </p:nvPicPr>
        <p:blipFill>
          <a:blip r:embed="rId3">
            <a:alphaModFix/>
          </a:blip>
          <a:stretch>
            <a:fillRect/>
          </a:stretch>
        </p:blipFill>
        <p:spPr>
          <a:xfrm>
            <a:off x="0" y="1462850"/>
            <a:ext cx="2967651" cy="3932301"/>
          </a:xfrm>
          <a:prstGeom prst="rect">
            <a:avLst/>
          </a:prstGeom>
          <a:noFill/>
          <a:ln>
            <a:noFill/>
          </a:ln>
        </p:spPr>
      </p:pic>
      <p:pic>
        <p:nvPicPr>
          <p:cNvPr id="738" name="Google Shape;738;p98"/>
          <p:cNvPicPr preferRelativeResize="0"/>
          <p:nvPr/>
        </p:nvPicPr>
        <p:blipFill>
          <a:blip r:embed="rId4">
            <a:alphaModFix/>
          </a:blip>
          <a:stretch>
            <a:fillRect/>
          </a:stretch>
        </p:blipFill>
        <p:spPr>
          <a:xfrm>
            <a:off x="3339273" y="1208775"/>
            <a:ext cx="3244175" cy="5435299"/>
          </a:xfrm>
          <a:prstGeom prst="rect">
            <a:avLst/>
          </a:prstGeom>
          <a:noFill/>
          <a:ln>
            <a:noFill/>
          </a:ln>
        </p:spPr>
      </p:pic>
      <p:pic>
        <p:nvPicPr>
          <p:cNvPr id="739" name="Google Shape;739;p98"/>
          <p:cNvPicPr preferRelativeResize="0"/>
          <p:nvPr/>
        </p:nvPicPr>
        <p:blipFill>
          <a:blip r:embed="rId5">
            <a:alphaModFix/>
          </a:blip>
          <a:stretch>
            <a:fillRect/>
          </a:stretch>
        </p:blipFill>
        <p:spPr>
          <a:xfrm>
            <a:off x="7106548" y="1604225"/>
            <a:ext cx="5085460" cy="4953250"/>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43" name="Shape 743"/>
        <p:cNvGrpSpPr/>
        <p:nvPr/>
      </p:nvGrpSpPr>
      <p:grpSpPr>
        <a:xfrm>
          <a:off x="0" y="0"/>
          <a:ext cx="0" cy="0"/>
          <a:chOff x="0" y="0"/>
          <a:chExt cx="0" cy="0"/>
        </a:xfrm>
      </p:grpSpPr>
      <p:pic>
        <p:nvPicPr>
          <p:cNvPr id="744" name="Google Shape;744;p99"/>
          <p:cNvPicPr preferRelativeResize="0"/>
          <p:nvPr/>
        </p:nvPicPr>
        <p:blipFill>
          <a:blip r:embed="rId3">
            <a:alphaModFix amt="60000"/>
          </a:blip>
          <a:stretch>
            <a:fillRect/>
          </a:stretch>
        </p:blipFill>
        <p:spPr>
          <a:xfrm>
            <a:off x="788706" y="5"/>
            <a:ext cx="10614598" cy="6858001"/>
          </a:xfrm>
          <a:prstGeom prst="rect">
            <a:avLst/>
          </a:prstGeom>
          <a:noFill/>
          <a:ln>
            <a:noFill/>
          </a:ln>
          <a:effectLst>
            <a:outerShdw blurRad="57150" rotWithShape="0" algn="bl" dir="9300000" dist="85725">
              <a:srgbClr val="000000">
                <a:alpha val="50000"/>
              </a:srgbClr>
            </a:outerShdw>
          </a:effectLst>
        </p:spPr>
      </p:pic>
      <p:sp>
        <p:nvSpPr>
          <p:cNvPr id="745" name="Google Shape;745;p99"/>
          <p:cNvSpPr txBox="1"/>
          <p:nvPr>
            <p:ph type="title"/>
          </p:nvPr>
        </p:nvSpPr>
        <p:spPr>
          <a:xfrm>
            <a:off x="4888650" y="548475"/>
            <a:ext cx="24147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s-MX" sz="7200">
                <a:solidFill>
                  <a:srgbClr val="0000FF"/>
                </a:solidFill>
                <a:latin typeface="Ubuntu"/>
                <a:ea typeface="Ubuntu"/>
                <a:cs typeface="Ubuntu"/>
                <a:sym typeface="Ubuntu"/>
              </a:rPr>
              <a:t>CINE</a:t>
            </a:r>
            <a:endParaRPr b="1" sz="7200">
              <a:solidFill>
                <a:srgbClr val="0000FF"/>
              </a:solidFill>
              <a:latin typeface="Ubuntu"/>
              <a:ea typeface="Ubuntu"/>
              <a:cs typeface="Ubuntu"/>
              <a:sym typeface="Ubuntu"/>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50" name="Shape 750"/>
        <p:cNvGrpSpPr/>
        <p:nvPr/>
      </p:nvGrpSpPr>
      <p:grpSpPr>
        <a:xfrm>
          <a:off x="0" y="0"/>
          <a:ext cx="0" cy="0"/>
          <a:chOff x="0" y="0"/>
          <a:chExt cx="0" cy="0"/>
        </a:xfrm>
      </p:grpSpPr>
      <p:pic>
        <p:nvPicPr>
          <p:cNvPr id="751" name="Google Shape;751;p100"/>
          <p:cNvPicPr preferRelativeResize="0"/>
          <p:nvPr/>
        </p:nvPicPr>
        <p:blipFill rotWithShape="1">
          <a:blip r:embed="rId3">
            <a:alphaModFix amt="85000"/>
          </a:blip>
          <a:srcRect b="0" l="0" r="50521" t="0"/>
          <a:stretch/>
        </p:blipFill>
        <p:spPr>
          <a:xfrm>
            <a:off x="0" y="-22225"/>
            <a:ext cx="5316675" cy="6902450"/>
          </a:xfrm>
          <a:prstGeom prst="rect">
            <a:avLst/>
          </a:prstGeom>
          <a:noFill/>
          <a:ln>
            <a:noFill/>
          </a:ln>
        </p:spPr>
      </p:pic>
      <p:sp>
        <p:nvSpPr>
          <p:cNvPr id="752" name="Google Shape;752;p100"/>
          <p:cNvSpPr txBox="1"/>
          <p:nvPr>
            <p:ph type="title"/>
          </p:nvPr>
        </p:nvSpPr>
        <p:spPr>
          <a:xfrm>
            <a:off x="196650" y="1149000"/>
            <a:ext cx="4730700" cy="4248300"/>
          </a:xfrm>
          <a:prstGeom prst="rect">
            <a:avLst/>
          </a:prstGeom>
          <a:noFill/>
          <a:ln>
            <a:noFill/>
          </a:ln>
        </p:spPr>
        <p:txBody>
          <a:bodyPr anchorCtr="0" anchor="ctr" bIns="45700" lIns="91425" spcFirstLastPara="1" rIns="91425" wrap="square" tIns="45700">
            <a:spAutoFit/>
          </a:bodyPr>
          <a:lstStyle/>
          <a:p>
            <a:pPr indent="0" lvl="0" marL="0" rtl="0" algn="ctr">
              <a:spcBef>
                <a:spcPts val="0"/>
              </a:spcBef>
              <a:spcAft>
                <a:spcPts val="0"/>
              </a:spcAft>
              <a:buClr>
                <a:schemeClr val="dk1"/>
              </a:buClr>
              <a:buSzPts val="4400"/>
              <a:buFont typeface="Calibri"/>
              <a:buNone/>
            </a:pPr>
            <a:r>
              <a:rPr b="1" lang="es-MX" sz="6000">
                <a:solidFill>
                  <a:srgbClr val="1155CC"/>
                </a:solidFill>
                <a:latin typeface="Ubuntu"/>
                <a:ea typeface="Ubuntu"/>
                <a:cs typeface="Ubuntu"/>
                <a:sym typeface="Ubuntu"/>
              </a:rPr>
              <a:t>¿Cómo era el cine antes en cuanto a publicidad?</a:t>
            </a:r>
            <a:endParaRPr b="1" sz="6000">
              <a:solidFill>
                <a:srgbClr val="1155CC"/>
              </a:solidFill>
              <a:latin typeface="Ubuntu"/>
              <a:ea typeface="Ubuntu"/>
              <a:cs typeface="Ubuntu"/>
              <a:sym typeface="Ubuntu"/>
            </a:endParaRPr>
          </a:p>
        </p:txBody>
      </p:sp>
      <p:sp>
        <p:nvSpPr>
          <p:cNvPr id="753" name="Google Shape;753;p100"/>
          <p:cNvSpPr txBox="1"/>
          <p:nvPr>
            <p:ph idx="1" type="body"/>
          </p:nvPr>
        </p:nvSpPr>
        <p:spPr>
          <a:xfrm>
            <a:off x="5756925" y="760950"/>
            <a:ext cx="6071400" cy="4032900"/>
          </a:xfrm>
          <a:prstGeom prst="rect">
            <a:avLst/>
          </a:prstGeom>
          <a:noFill/>
          <a:ln>
            <a:noFill/>
          </a:ln>
        </p:spPr>
        <p:txBody>
          <a:bodyPr anchorCtr="0" anchor="t" bIns="45700" lIns="91425" spcFirstLastPara="1" rIns="91425" wrap="square" tIns="45700">
            <a:spAutoFit/>
          </a:bodyPr>
          <a:lstStyle/>
          <a:p>
            <a:pPr indent="0" lvl="0" marL="228600" rtl="0" algn="l">
              <a:lnSpc>
                <a:spcPct val="100000"/>
              </a:lnSpc>
              <a:spcBef>
                <a:spcPts val="0"/>
              </a:spcBef>
              <a:spcAft>
                <a:spcPts val="0"/>
              </a:spcAft>
              <a:buNone/>
            </a:pPr>
            <a:r>
              <a:rPr lang="es-MX">
                <a:solidFill>
                  <a:schemeClr val="dk1"/>
                </a:solidFill>
                <a:latin typeface="Ubuntu"/>
                <a:ea typeface="Ubuntu"/>
                <a:cs typeface="Ubuntu"/>
                <a:sym typeface="Ubuntu"/>
              </a:rPr>
              <a:t>-Poco creativa y únicamente se limitaba a una sucesión de </a:t>
            </a:r>
            <a:r>
              <a:rPr i="1" lang="es-MX">
                <a:solidFill>
                  <a:schemeClr val="dk1"/>
                </a:solidFill>
                <a:latin typeface="Ubuntu"/>
                <a:ea typeface="Ubuntu"/>
                <a:cs typeface="Ubuntu"/>
                <a:sym typeface="Ubuntu"/>
              </a:rPr>
              <a:t>spots </a:t>
            </a:r>
            <a:r>
              <a:rPr lang="es-MX">
                <a:solidFill>
                  <a:schemeClr val="dk1"/>
                </a:solidFill>
                <a:latin typeface="Ubuntu"/>
                <a:ea typeface="Ubuntu"/>
                <a:cs typeface="Ubuntu"/>
                <a:sym typeface="Ubuntu"/>
              </a:rPr>
              <a:t>antes de que comenzara la película.</a:t>
            </a:r>
            <a:endParaRPr>
              <a:solidFill>
                <a:schemeClr val="dk1"/>
              </a:solidFill>
              <a:latin typeface="Ubuntu"/>
              <a:ea typeface="Ubuntu"/>
              <a:cs typeface="Ubuntu"/>
              <a:sym typeface="Ubuntu"/>
            </a:endParaRPr>
          </a:p>
          <a:p>
            <a:pPr indent="0" lvl="0" marL="228600" rtl="0" algn="l">
              <a:lnSpc>
                <a:spcPct val="100000"/>
              </a:lnSpc>
              <a:spcBef>
                <a:spcPts val="0"/>
              </a:spcBef>
              <a:spcAft>
                <a:spcPts val="0"/>
              </a:spcAft>
              <a:buNone/>
            </a:pPr>
            <a:r>
              <a:t/>
            </a:r>
            <a:endParaRPr>
              <a:solidFill>
                <a:schemeClr val="dk1"/>
              </a:solidFill>
              <a:latin typeface="Ubuntu"/>
              <a:ea typeface="Ubuntu"/>
              <a:cs typeface="Ubuntu"/>
              <a:sym typeface="Ubuntu"/>
            </a:endParaRPr>
          </a:p>
          <a:p>
            <a:pPr indent="0" lvl="0" marL="228600" rtl="0" algn="l">
              <a:lnSpc>
                <a:spcPct val="100000"/>
              </a:lnSpc>
              <a:spcBef>
                <a:spcPts val="640"/>
              </a:spcBef>
              <a:spcAft>
                <a:spcPts val="0"/>
              </a:spcAft>
              <a:buNone/>
            </a:pPr>
            <a:r>
              <a:rPr lang="es-MX">
                <a:solidFill>
                  <a:schemeClr val="dk1"/>
                </a:solidFill>
                <a:latin typeface="Ubuntu"/>
                <a:ea typeface="Ubuntu"/>
                <a:cs typeface="Ubuntu"/>
                <a:sym typeface="Ubuntu"/>
              </a:rPr>
              <a:t>-Los complejos cinematográficos contaban con pocas salas, sin embargo estas eran muy grandes.</a:t>
            </a:r>
            <a:endParaRPr>
              <a:solidFill>
                <a:schemeClr val="dk1"/>
              </a:solidFill>
              <a:latin typeface="Ubuntu"/>
              <a:ea typeface="Ubuntu"/>
              <a:cs typeface="Ubuntu"/>
              <a:sym typeface="Ubuntu"/>
            </a:endParaRPr>
          </a:p>
          <a:p>
            <a:pPr indent="0" lvl="0" marL="228600" rtl="0" algn="l">
              <a:lnSpc>
                <a:spcPct val="100000"/>
              </a:lnSpc>
              <a:spcBef>
                <a:spcPts val="640"/>
              </a:spcBef>
              <a:spcAft>
                <a:spcPts val="0"/>
              </a:spcAft>
              <a:buNone/>
            </a:pPr>
            <a:r>
              <a:t/>
            </a:r>
            <a:endParaRPr>
              <a:solidFill>
                <a:schemeClr val="dk1"/>
              </a:solidFill>
              <a:latin typeface="Ubuntu"/>
              <a:ea typeface="Ubuntu"/>
              <a:cs typeface="Ubuntu"/>
              <a:sym typeface="Ubuntu"/>
            </a:endParaRPr>
          </a:p>
          <a:p>
            <a:pPr indent="0" lvl="0" marL="228600" rtl="0" algn="l">
              <a:lnSpc>
                <a:spcPct val="100000"/>
              </a:lnSpc>
              <a:spcBef>
                <a:spcPts val="640"/>
              </a:spcBef>
              <a:spcAft>
                <a:spcPts val="1600"/>
              </a:spcAft>
              <a:buNone/>
            </a:pPr>
            <a:r>
              <a:rPr lang="es-MX">
                <a:solidFill>
                  <a:schemeClr val="dk1"/>
                </a:solidFill>
                <a:latin typeface="Ubuntu"/>
                <a:ea typeface="Ubuntu"/>
                <a:cs typeface="Ubuntu"/>
                <a:sym typeface="Ubuntu"/>
              </a:rPr>
              <a:t>-Los horarios estaban estandarizados: matiné 11 am, 16, 18 y 20 hrs.</a:t>
            </a:r>
            <a:endParaRPr>
              <a:solidFill>
                <a:schemeClr val="dk1"/>
              </a:solidFill>
              <a:latin typeface="Ubuntu"/>
              <a:ea typeface="Ubuntu"/>
              <a:cs typeface="Ubuntu"/>
              <a:sym typeface="Ubuntu"/>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58" name="Shape 758"/>
        <p:cNvGrpSpPr/>
        <p:nvPr/>
      </p:nvGrpSpPr>
      <p:grpSpPr>
        <a:xfrm>
          <a:off x="0" y="0"/>
          <a:ext cx="0" cy="0"/>
          <a:chOff x="0" y="0"/>
          <a:chExt cx="0" cy="0"/>
        </a:xfrm>
      </p:grpSpPr>
      <p:pic>
        <p:nvPicPr>
          <p:cNvPr id="759" name="Google Shape;759;p101"/>
          <p:cNvPicPr preferRelativeResize="0"/>
          <p:nvPr/>
        </p:nvPicPr>
        <p:blipFill rotWithShape="1">
          <a:blip r:embed="rId3">
            <a:alphaModFix amt="85000"/>
          </a:blip>
          <a:srcRect b="0" l="0" r="50521" t="0"/>
          <a:stretch/>
        </p:blipFill>
        <p:spPr>
          <a:xfrm>
            <a:off x="6120600" y="-22226"/>
            <a:ext cx="6071400" cy="6902454"/>
          </a:xfrm>
          <a:prstGeom prst="rect">
            <a:avLst/>
          </a:prstGeom>
          <a:noFill/>
          <a:ln>
            <a:noFill/>
          </a:ln>
        </p:spPr>
      </p:pic>
      <p:sp>
        <p:nvSpPr>
          <p:cNvPr id="760" name="Google Shape;760;p101"/>
          <p:cNvSpPr txBox="1"/>
          <p:nvPr>
            <p:ph type="title"/>
          </p:nvPr>
        </p:nvSpPr>
        <p:spPr>
          <a:xfrm>
            <a:off x="6790950" y="2293550"/>
            <a:ext cx="5067900" cy="3084600"/>
          </a:xfrm>
          <a:prstGeom prst="rect">
            <a:avLst/>
          </a:prstGeom>
          <a:noFill/>
          <a:ln>
            <a:noFill/>
          </a:ln>
        </p:spPr>
        <p:txBody>
          <a:bodyPr anchorCtr="0" anchor="ctr" bIns="45700" lIns="91425" spcFirstLastPara="1" rIns="91425" wrap="square" tIns="45700">
            <a:spAutoFit/>
          </a:bodyPr>
          <a:lstStyle/>
          <a:p>
            <a:pPr indent="0" lvl="0" marL="0" rtl="0" algn="ctr">
              <a:spcBef>
                <a:spcPts val="0"/>
              </a:spcBef>
              <a:spcAft>
                <a:spcPts val="0"/>
              </a:spcAft>
              <a:buClr>
                <a:schemeClr val="dk1"/>
              </a:buClr>
              <a:buSzPts val="4400"/>
              <a:buFont typeface="Calibri"/>
              <a:buNone/>
            </a:pPr>
            <a:r>
              <a:rPr b="1" lang="es-MX" sz="7200">
                <a:solidFill>
                  <a:srgbClr val="1155CC"/>
                </a:solidFill>
                <a:latin typeface="Ubuntu"/>
                <a:ea typeface="Ubuntu"/>
                <a:cs typeface="Ubuntu"/>
                <a:sym typeface="Ubuntu"/>
              </a:rPr>
              <a:t>¿Cómo era ir al cine antes?</a:t>
            </a:r>
            <a:endParaRPr b="1" sz="7200">
              <a:solidFill>
                <a:srgbClr val="1155CC"/>
              </a:solidFill>
              <a:latin typeface="Ubuntu"/>
              <a:ea typeface="Ubuntu"/>
              <a:cs typeface="Ubuntu"/>
              <a:sym typeface="Ubuntu"/>
            </a:endParaRPr>
          </a:p>
        </p:txBody>
      </p:sp>
      <p:sp>
        <p:nvSpPr>
          <p:cNvPr id="761" name="Google Shape;761;p101"/>
          <p:cNvSpPr txBox="1"/>
          <p:nvPr>
            <p:ph idx="1" type="body"/>
          </p:nvPr>
        </p:nvSpPr>
        <p:spPr>
          <a:xfrm>
            <a:off x="49200" y="1523025"/>
            <a:ext cx="6071400" cy="3663300"/>
          </a:xfrm>
          <a:prstGeom prst="rect">
            <a:avLst/>
          </a:prstGeom>
          <a:noFill/>
          <a:ln>
            <a:noFill/>
          </a:ln>
        </p:spPr>
        <p:txBody>
          <a:bodyPr anchorCtr="0" anchor="t" bIns="45700" lIns="91425" spcFirstLastPara="1" rIns="91425" wrap="square" tIns="45700">
            <a:spAutoFit/>
          </a:bodyPr>
          <a:lstStyle/>
          <a:p>
            <a:pPr indent="0" lvl="0" marL="228600" rtl="0" algn="l">
              <a:spcBef>
                <a:spcPts val="0"/>
              </a:spcBef>
              <a:spcAft>
                <a:spcPts val="0"/>
              </a:spcAft>
              <a:buNone/>
            </a:pPr>
            <a:r>
              <a:rPr lang="es-MX">
                <a:solidFill>
                  <a:srgbClr val="191919"/>
                </a:solidFill>
                <a:latin typeface="Ubuntu"/>
                <a:ea typeface="Ubuntu"/>
                <a:cs typeface="Ubuntu"/>
                <a:sym typeface="Ubuntu"/>
              </a:rPr>
              <a:t>-Había la promoción de que uno se podía quedar TODO el día en el cine con tan sólo pagar una vez la entrada.</a:t>
            </a:r>
            <a:endParaRPr>
              <a:solidFill>
                <a:srgbClr val="191919"/>
              </a:solidFill>
              <a:latin typeface="Ubuntu"/>
              <a:ea typeface="Ubuntu"/>
              <a:cs typeface="Ubuntu"/>
              <a:sym typeface="Ubuntu"/>
            </a:endParaRPr>
          </a:p>
          <a:p>
            <a:pPr indent="0" lvl="0" marL="228600" rtl="0" algn="l">
              <a:spcBef>
                <a:spcPts val="0"/>
              </a:spcBef>
              <a:spcAft>
                <a:spcPts val="0"/>
              </a:spcAft>
              <a:buClr>
                <a:schemeClr val="dk1"/>
              </a:buClr>
              <a:buSzPts val="1100"/>
              <a:buFont typeface="Arial"/>
              <a:buNone/>
            </a:pPr>
            <a:r>
              <a:t/>
            </a:r>
            <a:endParaRPr>
              <a:solidFill>
                <a:srgbClr val="191919"/>
              </a:solidFill>
              <a:latin typeface="Ubuntu"/>
              <a:ea typeface="Ubuntu"/>
              <a:cs typeface="Ubuntu"/>
              <a:sym typeface="Ubuntu"/>
            </a:endParaRPr>
          </a:p>
          <a:p>
            <a:pPr indent="0" lvl="0" marL="228600" rtl="0" algn="l">
              <a:spcBef>
                <a:spcPts val="640"/>
              </a:spcBef>
              <a:spcAft>
                <a:spcPts val="0"/>
              </a:spcAft>
              <a:buNone/>
            </a:pPr>
            <a:r>
              <a:rPr lang="es-MX">
                <a:solidFill>
                  <a:srgbClr val="191919"/>
                </a:solidFill>
                <a:latin typeface="Ubuntu"/>
                <a:ea typeface="Ubuntu"/>
                <a:cs typeface="Ubuntu"/>
                <a:sym typeface="Ubuntu"/>
              </a:rPr>
              <a:t>-Verdaderamente existía el miércoles 2x1.</a:t>
            </a:r>
            <a:endParaRPr>
              <a:solidFill>
                <a:srgbClr val="191919"/>
              </a:solidFill>
              <a:latin typeface="Ubuntu"/>
              <a:ea typeface="Ubuntu"/>
              <a:cs typeface="Ubuntu"/>
              <a:sym typeface="Ubuntu"/>
            </a:endParaRPr>
          </a:p>
          <a:p>
            <a:pPr indent="0" lvl="0" marL="228600" rtl="0" algn="l">
              <a:spcBef>
                <a:spcPts val="640"/>
              </a:spcBef>
              <a:spcAft>
                <a:spcPts val="0"/>
              </a:spcAft>
              <a:buClr>
                <a:schemeClr val="dk1"/>
              </a:buClr>
              <a:buSzPts val="1100"/>
              <a:buFont typeface="Arial"/>
              <a:buNone/>
            </a:pPr>
            <a:r>
              <a:t/>
            </a:r>
            <a:endParaRPr>
              <a:solidFill>
                <a:srgbClr val="191919"/>
              </a:solidFill>
              <a:latin typeface="Ubuntu"/>
              <a:ea typeface="Ubuntu"/>
              <a:cs typeface="Ubuntu"/>
              <a:sym typeface="Ubuntu"/>
            </a:endParaRPr>
          </a:p>
          <a:p>
            <a:pPr indent="0" lvl="0" marL="228600" rtl="0" algn="l">
              <a:spcBef>
                <a:spcPts val="640"/>
              </a:spcBef>
              <a:spcAft>
                <a:spcPts val="1600"/>
              </a:spcAft>
              <a:buClr>
                <a:schemeClr val="dk1"/>
              </a:buClr>
              <a:buSzPts val="1100"/>
              <a:buFont typeface="Arial"/>
              <a:buNone/>
            </a:pPr>
            <a:r>
              <a:rPr lang="es-MX">
                <a:solidFill>
                  <a:srgbClr val="191919"/>
                </a:solidFill>
                <a:latin typeface="Ubuntu"/>
                <a:ea typeface="Ubuntu"/>
                <a:cs typeface="Ubuntu"/>
                <a:sym typeface="Ubuntu"/>
              </a:rPr>
              <a:t>-En la dulcería se vendían además de las tradicionales palomitas, muéganos, copa imperial, y chocolate Toblerone.</a:t>
            </a:r>
            <a:endParaRPr>
              <a:solidFill>
                <a:srgbClr val="191919"/>
              </a:solidFill>
              <a:latin typeface="Ubuntu"/>
              <a:ea typeface="Ubuntu"/>
              <a:cs typeface="Ubuntu"/>
              <a:sym typeface="Ubuntu"/>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766" name="Shape 766"/>
        <p:cNvGrpSpPr/>
        <p:nvPr/>
      </p:nvGrpSpPr>
      <p:grpSpPr>
        <a:xfrm>
          <a:off x="0" y="0"/>
          <a:ext cx="0" cy="0"/>
          <a:chOff x="0" y="0"/>
          <a:chExt cx="0" cy="0"/>
        </a:xfrm>
      </p:grpSpPr>
      <p:sp>
        <p:nvSpPr>
          <p:cNvPr id="767" name="Google Shape;767;p102"/>
          <p:cNvSpPr txBox="1"/>
          <p:nvPr>
            <p:ph type="title"/>
          </p:nvPr>
        </p:nvSpPr>
        <p:spPr>
          <a:xfrm>
            <a:off x="0" y="0"/>
            <a:ext cx="4731300" cy="13257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Calibri"/>
              <a:buNone/>
            </a:pPr>
            <a:r>
              <a:rPr b="1" lang="es-MX" sz="4900">
                <a:solidFill>
                  <a:srgbClr val="0B5394"/>
                </a:solidFill>
                <a:latin typeface="Ubuntu"/>
                <a:ea typeface="Ubuntu"/>
                <a:cs typeface="Ubuntu"/>
                <a:sym typeface="Ubuntu"/>
              </a:rPr>
              <a:t>Para niños….</a:t>
            </a:r>
            <a:endParaRPr b="1" sz="4900">
              <a:solidFill>
                <a:srgbClr val="0B5394"/>
              </a:solidFill>
              <a:latin typeface="Ubuntu"/>
              <a:ea typeface="Ubuntu"/>
              <a:cs typeface="Ubuntu"/>
              <a:sym typeface="Ubuntu"/>
            </a:endParaRPr>
          </a:p>
        </p:txBody>
      </p:sp>
      <p:sp>
        <p:nvSpPr>
          <p:cNvPr id="768" name="Google Shape;768;p102"/>
          <p:cNvSpPr txBox="1"/>
          <p:nvPr>
            <p:ph idx="1" type="body"/>
          </p:nvPr>
        </p:nvSpPr>
        <p:spPr>
          <a:xfrm>
            <a:off x="3759650" y="1239675"/>
            <a:ext cx="8246700" cy="1736100"/>
          </a:xfrm>
          <a:prstGeom prst="rect">
            <a:avLst/>
          </a:prstGeom>
          <a:noFill/>
          <a:ln>
            <a:noFill/>
          </a:ln>
        </p:spPr>
        <p:txBody>
          <a:bodyPr anchorCtr="0" anchor="t" bIns="45700" lIns="91425" spcFirstLastPara="1" rIns="91425" wrap="square" tIns="45700">
            <a:spAutoFit/>
          </a:bodyPr>
          <a:lstStyle/>
          <a:p>
            <a:pPr indent="0" lvl="0" marL="228600" rtl="0" algn="l">
              <a:lnSpc>
                <a:spcPct val="115000"/>
              </a:lnSpc>
              <a:spcBef>
                <a:spcPts val="0"/>
              </a:spcBef>
              <a:spcAft>
                <a:spcPts val="1600"/>
              </a:spcAft>
              <a:buNone/>
            </a:pPr>
            <a:r>
              <a:rPr lang="es-MX">
                <a:solidFill>
                  <a:srgbClr val="262626"/>
                </a:solidFill>
                <a:latin typeface="Ubuntu"/>
                <a:ea typeface="Ubuntu"/>
                <a:cs typeface="Ubuntu"/>
                <a:sym typeface="Ubuntu"/>
              </a:rPr>
              <a:t>Cuando se proyectaban películas para niños era típico encontrar en la salida del cine a los comerciantes ambulantes vendiendo el collar o algún producto del protagonista.</a:t>
            </a:r>
            <a:endParaRPr>
              <a:solidFill>
                <a:srgbClr val="262626"/>
              </a:solidFill>
              <a:latin typeface="Ubuntu"/>
              <a:ea typeface="Ubuntu"/>
              <a:cs typeface="Ubuntu"/>
              <a:sym typeface="Ubuntu"/>
            </a:endParaRPr>
          </a:p>
        </p:txBody>
      </p:sp>
      <p:pic>
        <p:nvPicPr>
          <p:cNvPr id="769" name="Google Shape;769;p102"/>
          <p:cNvPicPr preferRelativeResize="0"/>
          <p:nvPr/>
        </p:nvPicPr>
        <p:blipFill>
          <a:blip r:embed="rId3">
            <a:alphaModFix/>
          </a:blip>
          <a:stretch>
            <a:fillRect/>
          </a:stretch>
        </p:blipFill>
        <p:spPr>
          <a:xfrm>
            <a:off x="0" y="3045575"/>
            <a:ext cx="6775626" cy="3812419"/>
          </a:xfrm>
          <a:prstGeom prst="rect">
            <a:avLst/>
          </a:prstGeom>
          <a:noFill/>
          <a:ln>
            <a:noFill/>
          </a:ln>
        </p:spPr>
      </p:pic>
      <p:pic>
        <p:nvPicPr>
          <p:cNvPr id="770" name="Google Shape;770;p102"/>
          <p:cNvPicPr preferRelativeResize="0"/>
          <p:nvPr/>
        </p:nvPicPr>
        <p:blipFill rotWithShape="1">
          <a:blip r:embed="rId4">
            <a:alphaModFix/>
          </a:blip>
          <a:srcRect b="0" l="0" r="5168" t="0"/>
          <a:stretch/>
        </p:blipFill>
        <p:spPr>
          <a:xfrm>
            <a:off x="6775625" y="3045575"/>
            <a:ext cx="5416374" cy="3812426"/>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75" name="Shape 775"/>
        <p:cNvGrpSpPr/>
        <p:nvPr/>
      </p:nvGrpSpPr>
      <p:grpSpPr>
        <a:xfrm>
          <a:off x="0" y="0"/>
          <a:ext cx="0" cy="0"/>
          <a:chOff x="0" y="0"/>
          <a:chExt cx="0" cy="0"/>
        </a:xfrm>
      </p:grpSpPr>
      <p:sp>
        <p:nvSpPr>
          <p:cNvPr id="776" name="Google Shape;776;p103"/>
          <p:cNvSpPr txBox="1"/>
          <p:nvPr>
            <p:ph type="title"/>
          </p:nvPr>
        </p:nvSpPr>
        <p:spPr>
          <a:xfrm>
            <a:off x="93400" y="254525"/>
            <a:ext cx="11838000" cy="1325700"/>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Calibri"/>
              <a:buNone/>
            </a:pPr>
            <a:r>
              <a:rPr b="1" lang="es-MX">
                <a:solidFill>
                  <a:srgbClr val="1155CC"/>
                </a:solidFill>
                <a:latin typeface="Ubuntu"/>
                <a:ea typeface="Ubuntu"/>
                <a:cs typeface="Ubuntu"/>
                <a:sym typeface="Ubuntu"/>
              </a:rPr>
              <a:t>Ahora, </a:t>
            </a:r>
            <a:endParaRPr b="1">
              <a:solidFill>
                <a:srgbClr val="1155CC"/>
              </a:solidFill>
              <a:latin typeface="Ubuntu"/>
              <a:ea typeface="Ubuntu"/>
              <a:cs typeface="Ubuntu"/>
              <a:sym typeface="Ubuntu"/>
            </a:endParaRPr>
          </a:p>
          <a:p>
            <a:pPr indent="0" lvl="0" marL="0" rtl="0" algn="l">
              <a:spcBef>
                <a:spcPts val="0"/>
              </a:spcBef>
              <a:spcAft>
                <a:spcPts val="0"/>
              </a:spcAft>
              <a:buClr>
                <a:schemeClr val="dk1"/>
              </a:buClr>
              <a:buSzPts val="4400"/>
              <a:buFont typeface="Calibri"/>
              <a:buNone/>
            </a:pPr>
            <a:r>
              <a:rPr b="1" lang="es-MX">
                <a:solidFill>
                  <a:srgbClr val="1155CC"/>
                </a:solidFill>
                <a:latin typeface="Ubuntu"/>
                <a:ea typeface="Ubuntu"/>
                <a:cs typeface="Ubuntu"/>
                <a:sym typeface="Ubuntu"/>
              </a:rPr>
              <a:t>¿Qué pasa con los complejos cinematográficos?</a:t>
            </a:r>
            <a:endParaRPr b="1">
              <a:solidFill>
                <a:srgbClr val="1155CC"/>
              </a:solidFill>
              <a:latin typeface="Ubuntu"/>
              <a:ea typeface="Ubuntu"/>
              <a:cs typeface="Ubuntu"/>
              <a:sym typeface="Ubuntu"/>
            </a:endParaRPr>
          </a:p>
        </p:txBody>
      </p:sp>
      <p:pic>
        <p:nvPicPr>
          <p:cNvPr id="777" name="Google Shape;777;p103"/>
          <p:cNvPicPr preferRelativeResize="0"/>
          <p:nvPr/>
        </p:nvPicPr>
        <p:blipFill rotWithShape="1">
          <a:blip r:embed="rId3">
            <a:alphaModFix/>
          </a:blip>
          <a:srcRect b="0" l="0" r="0" t="0"/>
          <a:stretch/>
        </p:blipFill>
        <p:spPr>
          <a:xfrm>
            <a:off x="9376996" y="2303170"/>
            <a:ext cx="2814999" cy="2957800"/>
          </a:xfrm>
          <a:prstGeom prst="rect">
            <a:avLst/>
          </a:prstGeom>
          <a:noFill/>
          <a:ln>
            <a:noFill/>
          </a:ln>
        </p:spPr>
      </p:pic>
      <p:pic>
        <p:nvPicPr>
          <p:cNvPr id="778" name="Google Shape;778;p103"/>
          <p:cNvPicPr preferRelativeResize="0"/>
          <p:nvPr/>
        </p:nvPicPr>
        <p:blipFill>
          <a:blip r:embed="rId4">
            <a:alphaModFix/>
          </a:blip>
          <a:stretch>
            <a:fillRect/>
          </a:stretch>
        </p:blipFill>
        <p:spPr>
          <a:xfrm>
            <a:off x="214099" y="1272975"/>
            <a:ext cx="3988000" cy="3988000"/>
          </a:xfrm>
          <a:prstGeom prst="rect">
            <a:avLst/>
          </a:prstGeom>
          <a:noFill/>
          <a:ln>
            <a:noFill/>
          </a:ln>
        </p:spPr>
      </p:pic>
      <p:pic>
        <p:nvPicPr>
          <p:cNvPr id="779" name="Google Shape;779;p103"/>
          <p:cNvPicPr preferRelativeResize="0"/>
          <p:nvPr/>
        </p:nvPicPr>
        <p:blipFill>
          <a:blip r:embed="rId5">
            <a:alphaModFix/>
          </a:blip>
          <a:stretch>
            <a:fillRect/>
          </a:stretch>
        </p:blipFill>
        <p:spPr>
          <a:xfrm>
            <a:off x="3471062" y="1788075"/>
            <a:ext cx="5082675" cy="1837875"/>
          </a:xfrm>
          <a:prstGeom prst="rect">
            <a:avLst/>
          </a:prstGeom>
          <a:noFill/>
          <a:ln>
            <a:noFill/>
          </a:ln>
        </p:spPr>
      </p:pic>
      <p:pic>
        <p:nvPicPr>
          <p:cNvPr id="780" name="Google Shape;780;p103"/>
          <p:cNvPicPr preferRelativeResize="0"/>
          <p:nvPr/>
        </p:nvPicPr>
        <p:blipFill>
          <a:blip r:embed="rId6">
            <a:alphaModFix/>
          </a:blip>
          <a:stretch>
            <a:fillRect/>
          </a:stretch>
        </p:blipFill>
        <p:spPr>
          <a:xfrm>
            <a:off x="2978950" y="4549500"/>
            <a:ext cx="5235024" cy="1715275"/>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85" name="Shape 785"/>
        <p:cNvGrpSpPr/>
        <p:nvPr/>
      </p:nvGrpSpPr>
      <p:grpSpPr>
        <a:xfrm>
          <a:off x="0" y="0"/>
          <a:ext cx="0" cy="0"/>
          <a:chOff x="0" y="0"/>
          <a:chExt cx="0" cy="0"/>
        </a:xfrm>
      </p:grpSpPr>
      <p:sp>
        <p:nvSpPr>
          <p:cNvPr id="786" name="Google Shape;786;p104"/>
          <p:cNvSpPr txBox="1"/>
          <p:nvPr>
            <p:ph type="title"/>
          </p:nvPr>
        </p:nvSpPr>
        <p:spPr>
          <a:xfrm>
            <a:off x="4241975" y="1760038"/>
            <a:ext cx="3143400" cy="985200"/>
          </a:xfrm>
          <a:prstGeom prst="rect">
            <a:avLst/>
          </a:prstGeom>
          <a:noFill/>
          <a:ln>
            <a:noFill/>
          </a:ln>
        </p:spPr>
        <p:txBody>
          <a:bodyPr anchorCtr="0" anchor="ctr" bIns="45700" lIns="91425" spcFirstLastPara="1" rIns="91425" wrap="square" tIns="45700">
            <a:spAutoFit/>
          </a:bodyPr>
          <a:lstStyle/>
          <a:p>
            <a:pPr indent="0" lvl="0" marL="0" rtl="0" algn="l">
              <a:spcBef>
                <a:spcPts val="0"/>
              </a:spcBef>
              <a:spcAft>
                <a:spcPts val="0"/>
              </a:spcAft>
              <a:buClr>
                <a:schemeClr val="dk1"/>
              </a:buClr>
              <a:buSzPts val="4400"/>
              <a:buFont typeface="Calibri"/>
              <a:buNone/>
            </a:pPr>
            <a:r>
              <a:rPr b="1" lang="es-MX" sz="6444">
                <a:solidFill>
                  <a:srgbClr val="1155CC"/>
                </a:solidFill>
                <a:latin typeface="Ubuntu"/>
                <a:ea typeface="Ubuntu"/>
                <a:cs typeface="Ubuntu"/>
                <a:sym typeface="Ubuntu"/>
              </a:rPr>
              <a:t>SALAS</a:t>
            </a:r>
            <a:endParaRPr b="1" sz="6444">
              <a:solidFill>
                <a:srgbClr val="1155CC"/>
              </a:solidFill>
              <a:latin typeface="Ubuntu"/>
              <a:ea typeface="Ubuntu"/>
              <a:cs typeface="Ubuntu"/>
              <a:sym typeface="Ubuntu"/>
            </a:endParaRPr>
          </a:p>
        </p:txBody>
      </p:sp>
      <p:pic>
        <p:nvPicPr>
          <p:cNvPr descr="cinemex interior.jpg" id="787" name="Google Shape;787;p104"/>
          <p:cNvPicPr preferRelativeResize="0"/>
          <p:nvPr/>
        </p:nvPicPr>
        <p:blipFill rotWithShape="1">
          <a:blip r:embed="rId3">
            <a:alphaModFix/>
          </a:blip>
          <a:srcRect b="0" l="0" r="0" t="0"/>
          <a:stretch/>
        </p:blipFill>
        <p:spPr>
          <a:xfrm>
            <a:off x="7650700" y="113150"/>
            <a:ext cx="4205325" cy="3162400"/>
          </a:xfrm>
          <a:prstGeom prst="rect">
            <a:avLst/>
          </a:prstGeom>
          <a:noFill/>
          <a:ln>
            <a:noFill/>
          </a:ln>
        </p:spPr>
      </p:pic>
      <p:pic>
        <p:nvPicPr>
          <p:cNvPr descr="cinemex salas.jpg" id="788" name="Google Shape;788;p104"/>
          <p:cNvPicPr preferRelativeResize="0"/>
          <p:nvPr/>
        </p:nvPicPr>
        <p:blipFill rotWithShape="1">
          <a:blip r:embed="rId4">
            <a:alphaModFix/>
          </a:blip>
          <a:srcRect b="0" l="0" r="0" t="0"/>
          <a:stretch/>
        </p:blipFill>
        <p:spPr>
          <a:xfrm>
            <a:off x="86025" y="2906825"/>
            <a:ext cx="4481156" cy="3531500"/>
          </a:xfrm>
          <a:prstGeom prst="rect">
            <a:avLst/>
          </a:prstGeom>
          <a:noFill/>
          <a:ln>
            <a:noFill/>
          </a:ln>
        </p:spPr>
      </p:pic>
      <p:pic>
        <p:nvPicPr>
          <p:cNvPr id="789" name="Google Shape;789;p104"/>
          <p:cNvPicPr preferRelativeResize="0"/>
          <p:nvPr/>
        </p:nvPicPr>
        <p:blipFill>
          <a:blip r:embed="rId5">
            <a:alphaModFix/>
          </a:blip>
          <a:stretch>
            <a:fillRect/>
          </a:stretch>
        </p:blipFill>
        <p:spPr>
          <a:xfrm>
            <a:off x="4823675" y="3483181"/>
            <a:ext cx="3788525" cy="2841394"/>
          </a:xfrm>
          <a:prstGeom prst="rect">
            <a:avLst/>
          </a:prstGeom>
          <a:noFill/>
          <a:ln>
            <a:noFill/>
          </a:ln>
        </p:spPr>
      </p:pic>
      <p:pic>
        <p:nvPicPr>
          <p:cNvPr descr="Cinemex-La-magia-del-cine.png" id="790" name="Google Shape;790;p104"/>
          <p:cNvPicPr preferRelativeResize="0"/>
          <p:nvPr>
            <p:ph idx="1" type="body"/>
          </p:nvPr>
        </p:nvPicPr>
        <p:blipFill rotWithShape="1">
          <a:blip r:embed="rId6">
            <a:alphaModFix/>
          </a:blip>
          <a:srcRect b="0" l="0" r="0" t="0"/>
          <a:stretch/>
        </p:blipFill>
        <p:spPr>
          <a:xfrm>
            <a:off x="86021" y="223752"/>
            <a:ext cx="2395800" cy="2395800"/>
          </a:xfrm>
          <a:prstGeom prst="rect">
            <a:avLst/>
          </a:prstGeom>
          <a:noFill/>
          <a:ln>
            <a:noFill/>
          </a:ln>
        </p:spPr>
      </p:pic>
      <p:pic>
        <p:nvPicPr>
          <p:cNvPr descr="Cinepolis_N.jpg" id="791" name="Google Shape;791;p104"/>
          <p:cNvPicPr preferRelativeResize="0"/>
          <p:nvPr/>
        </p:nvPicPr>
        <p:blipFill rotWithShape="1">
          <a:blip r:embed="rId7">
            <a:alphaModFix/>
          </a:blip>
          <a:srcRect b="0" l="0" r="0" t="0"/>
          <a:stretch/>
        </p:blipFill>
        <p:spPr>
          <a:xfrm>
            <a:off x="2729802" y="223746"/>
            <a:ext cx="1512168" cy="1374698"/>
          </a:xfrm>
          <a:prstGeom prst="rect">
            <a:avLst/>
          </a:prstGeom>
          <a:noFill/>
          <a:ln>
            <a:noFill/>
          </a:ln>
        </p:spPr>
      </p:pic>
      <p:pic>
        <p:nvPicPr>
          <p:cNvPr id="792" name="Google Shape;792;p104"/>
          <p:cNvPicPr preferRelativeResize="0"/>
          <p:nvPr/>
        </p:nvPicPr>
        <p:blipFill rotWithShape="1">
          <a:blip r:embed="rId8">
            <a:alphaModFix/>
          </a:blip>
          <a:srcRect b="15725" l="0" r="0" t="0"/>
          <a:stretch/>
        </p:blipFill>
        <p:spPr>
          <a:xfrm>
            <a:off x="8772125" y="3836127"/>
            <a:ext cx="3419876" cy="1848299"/>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pic>
        <p:nvPicPr>
          <p:cNvPr id="798" name="Google Shape;798;p105"/>
          <p:cNvPicPr preferRelativeResize="0"/>
          <p:nvPr/>
        </p:nvPicPr>
        <p:blipFill rotWithShape="1">
          <a:blip r:embed="rId3">
            <a:alphaModFix/>
          </a:blip>
          <a:srcRect b="0" l="0" r="0" t="0"/>
          <a:stretch/>
        </p:blipFill>
        <p:spPr>
          <a:xfrm>
            <a:off x="8136730" y="4438651"/>
            <a:ext cx="4055271" cy="2419350"/>
          </a:xfrm>
          <a:prstGeom prst="rect">
            <a:avLst/>
          </a:prstGeom>
          <a:noFill/>
          <a:ln>
            <a:noFill/>
          </a:ln>
        </p:spPr>
      </p:pic>
      <p:pic>
        <p:nvPicPr>
          <p:cNvPr id="799" name="Google Shape;799;p105"/>
          <p:cNvPicPr preferRelativeResize="0"/>
          <p:nvPr/>
        </p:nvPicPr>
        <p:blipFill>
          <a:blip r:embed="rId4">
            <a:alphaModFix/>
          </a:blip>
          <a:stretch>
            <a:fillRect/>
          </a:stretch>
        </p:blipFill>
        <p:spPr>
          <a:xfrm>
            <a:off x="0" y="0"/>
            <a:ext cx="5524500" cy="3683000"/>
          </a:xfrm>
          <a:prstGeom prst="rect">
            <a:avLst/>
          </a:prstGeom>
          <a:noFill/>
          <a:ln>
            <a:noFill/>
          </a:ln>
        </p:spPr>
      </p:pic>
      <p:pic>
        <p:nvPicPr>
          <p:cNvPr id="800" name="Google Shape;800;p105"/>
          <p:cNvPicPr preferRelativeResize="0"/>
          <p:nvPr/>
        </p:nvPicPr>
        <p:blipFill>
          <a:blip r:embed="rId5">
            <a:alphaModFix/>
          </a:blip>
          <a:stretch>
            <a:fillRect/>
          </a:stretch>
        </p:blipFill>
        <p:spPr>
          <a:xfrm>
            <a:off x="5524500" y="0"/>
            <a:ext cx="6667500" cy="4438650"/>
          </a:xfrm>
          <a:prstGeom prst="rect">
            <a:avLst/>
          </a:prstGeom>
          <a:noFill/>
          <a:ln>
            <a:noFill/>
          </a:ln>
        </p:spPr>
      </p:pic>
      <p:pic>
        <p:nvPicPr>
          <p:cNvPr descr="cinepolissala.jpg" id="801" name="Google Shape;801;p105"/>
          <p:cNvPicPr preferRelativeResize="0"/>
          <p:nvPr>
            <p:ph idx="1" type="body"/>
          </p:nvPr>
        </p:nvPicPr>
        <p:blipFill rotWithShape="1">
          <a:blip r:embed="rId6">
            <a:alphaModFix/>
          </a:blip>
          <a:srcRect b="0" l="0" r="0" t="0"/>
          <a:stretch/>
        </p:blipFill>
        <p:spPr>
          <a:xfrm>
            <a:off x="-4" y="3682999"/>
            <a:ext cx="5656800" cy="3174900"/>
          </a:xfrm>
          <a:prstGeom prst="rect">
            <a:avLst/>
          </a:prstGeom>
          <a:noFill/>
          <a:ln>
            <a:noFill/>
          </a:ln>
        </p:spPr>
      </p:pic>
      <p:pic>
        <p:nvPicPr>
          <p:cNvPr descr="cinepolisSALAvip.jpg" id="802" name="Google Shape;802;p105"/>
          <p:cNvPicPr preferRelativeResize="0"/>
          <p:nvPr/>
        </p:nvPicPr>
        <p:blipFill rotWithShape="1">
          <a:blip r:embed="rId7">
            <a:alphaModFix/>
          </a:blip>
          <a:srcRect b="0" l="0" r="0" t="0"/>
          <a:stretch/>
        </p:blipFill>
        <p:spPr>
          <a:xfrm>
            <a:off x="3353158" y="3266818"/>
            <a:ext cx="4783558" cy="3591178"/>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FC5E8"/>
        </a:solidFill>
      </p:bgPr>
    </p:bg>
    <p:spTree>
      <p:nvGrpSpPr>
        <p:cNvPr id="807" name="Shape 807"/>
        <p:cNvGrpSpPr/>
        <p:nvPr/>
      </p:nvGrpSpPr>
      <p:grpSpPr>
        <a:xfrm>
          <a:off x="0" y="0"/>
          <a:ext cx="0" cy="0"/>
          <a:chOff x="0" y="0"/>
          <a:chExt cx="0" cy="0"/>
        </a:xfrm>
      </p:grpSpPr>
      <p:sp>
        <p:nvSpPr>
          <p:cNvPr id="808" name="Google Shape;808;p106"/>
          <p:cNvSpPr txBox="1"/>
          <p:nvPr>
            <p:ph type="title"/>
          </p:nvPr>
        </p:nvSpPr>
        <p:spPr>
          <a:xfrm>
            <a:off x="181800" y="152825"/>
            <a:ext cx="11828400" cy="1200600"/>
          </a:xfrm>
          <a:prstGeom prst="rect">
            <a:avLst/>
          </a:prstGeom>
          <a:noFill/>
          <a:ln>
            <a:noFill/>
          </a:ln>
        </p:spPr>
        <p:txBody>
          <a:bodyPr anchorCtr="0" anchor="ctr" bIns="45700" lIns="91425" spcFirstLastPara="1" rIns="91425" wrap="square" tIns="45700">
            <a:spAutoFit/>
          </a:bodyPr>
          <a:lstStyle/>
          <a:p>
            <a:pPr indent="0" lvl="0" marL="0" rtl="0" algn="ctr">
              <a:spcBef>
                <a:spcPts val="0"/>
              </a:spcBef>
              <a:spcAft>
                <a:spcPts val="0"/>
              </a:spcAft>
              <a:buClr>
                <a:schemeClr val="dk1"/>
              </a:buClr>
              <a:buSzPts val="4400"/>
              <a:buFont typeface="Calibri"/>
              <a:buNone/>
            </a:pPr>
            <a:r>
              <a:rPr b="1" lang="es-MX" sz="4000">
                <a:solidFill>
                  <a:srgbClr val="3C78D8"/>
                </a:solidFill>
                <a:latin typeface="Ubuntu"/>
                <a:ea typeface="Ubuntu"/>
                <a:cs typeface="Ubuntu"/>
                <a:sym typeface="Ubuntu"/>
              </a:rPr>
              <a:t>¿Qué promociones tiene el cine y </a:t>
            </a:r>
            <a:endParaRPr b="1" sz="4000">
              <a:solidFill>
                <a:srgbClr val="3C78D8"/>
              </a:solidFill>
              <a:latin typeface="Ubuntu"/>
              <a:ea typeface="Ubuntu"/>
              <a:cs typeface="Ubuntu"/>
              <a:sym typeface="Ubuntu"/>
            </a:endParaRPr>
          </a:p>
          <a:p>
            <a:pPr indent="0" lvl="0" marL="0" rtl="0" algn="ctr">
              <a:spcBef>
                <a:spcPts val="0"/>
              </a:spcBef>
              <a:spcAft>
                <a:spcPts val="0"/>
              </a:spcAft>
              <a:buClr>
                <a:schemeClr val="dk1"/>
              </a:buClr>
              <a:buSzPts val="4400"/>
              <a:buFont typeface="Calibri"/>
              <a:buNone/>
            </a:pPr>
            <a:r>
              <a:rPr b="1" lang="es-MX" sz="4000">
                <a:solidFill>
                  <a:srgbClr val="3C78D8"/>
                </a:solidFill>
                <a:latin typeface="Ubuntu"/>
                <a:ea typeface="Ubuntu"/>
                <a:cs typeface="Ubuntu"/>
                <a:sym typeface="Ubuntu"/>
              </a:rPr>
              <a:t>que les ha dado muchas ganancias?</a:t>
            </a:r>
            <a:endParaRPr b="1" sz="4000">
              <a:solidFill>
                <a:srgbClr val="3C78D8"/>
              </a:solidFill>
              <a:latin typeface="Ubuntu"/>
              <a:ea typeface="Ubuntu"/>
              <a:cs typeface="Ubuntu"/>
              <a:sym typeface="Ubuntu"/>
            </a:endParaRPr>
          </a:p>
        </p:txBody>
      </p:sp>
      <p:sp>
        <p:nvSpPr>
          <p:cNvPr id="809" name="Google Shape;809;p106"/>
          <p:cNvSpPr txBox="1"/>
          <p:nvPr/>
        </p:nvSpPr>
        <p:spPr>
          <a:xfrm>
            <a:off x="1202425" y="1617075"/>
            <a:ext cx="95004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3000">
              <a:latin typeface="Oswald"/>
              <a:ea typeface="Oswald"/>
              <a:cs typeface="Oswald"/>
              <a:sym typeface="Oswald"/>
            </a:endParaRPr>
          </a:p>
        </p:txBody>
      </p:sp>
      <p:sp>
        <p:nvSpPr>
          <p:cNvPr id="810" name="Google Shape;810;p106"/>
          <p:cNvSpPr txBox="1"/>
          <p:nvPr/>
        </p:nvSpPr>
        <p:spPr>
          <a:xfrm>
            <a:off x="1389200" y="32171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811" name="Google Shape;811;p106"/>
          <p:cNvPicPr preferRelativeResize="0"/>
          <p:nvPr/>
        </p:nvPicPr>
        <p:blipFill>
          <a:blip r:embed="rId3">
            <a:alphaModFix/>
          </a:blip>
          <a:stretch>
            <a:fillRect/>
          </a:stretch>
        </p:blipFill>
        <p:spPr>
          <a:xfrm>
            <a:off x="7174525" y="1618913"/>
            <a:ext cx="3325651" cy="1870675"/>
          </a:xfrm>
          <a:prstGeom prst="rect">
            <a:avLst/>
          </a:prstGeom>
          <a:noFill/>
          <a:ln>
            <a:noFill/>
          </a:ln>
        </p:spPr>
      </p:pic>
      <p:pic>
        <p:nvPicPr>
          <p:cNvPr id="812" name="Google Shape;812;p106"/>
          <p:cNvPicPr preferRelativeResize="0"/>
          <p:nvPr/>
        </p:nvPicPr>
        <p:blipFill>
          <a:blip r:embed="rId4">
            <a:alphaModFix/>
          </a:blip>
          <a:stretch>
            <a:fillRect/>
          </a:stretch>
        </p:blipFill>
        <p:spPr>
          <a:xfrm>
            <a:off x="508050" y="1891400"/>
            <a:ext cx="4393252" cy="1325700"/>
          </a:xfrm>
          <a:prstGeom prst="rect">
            <a:avLst/>
          </a:prstGeom>
          <a:noFill/>
          <a:ln>
            <a:noFill/>
          </a:ln>
        </p:spPr>
      </p:pic>
      <p:pic>
        <p:nvPicPr>
          <p:cNvPr id="813" name="Google Shape;813;p106"/>
          <p:cNvPicPr preferRelativeResize="0"/>
          <p:nvPr/>
        </p:nvPicPr>
        <p:blipFill>
          <a:blip r:embed="rId5">
            <a:alphaModFix/>
          </a:blip>
          <a:stretch>
            <a:fillRect/>
          </a:stretch>
        </p:blipFill>
        <p:spPr>
          <a:xfrm>
            <a:off x="136700" y="3617299"/>
            <a:ext cx="2398162" cy="3197549"/>
          </a:xfrm>
          <a:prstGeom prst="rect">
            <a:avLst/>
          </a:prstGeom>
          <a:noFill/>
          <a:ln>
            <a:noFill/>
          </a:ln>
        </p:spPr>
      </p:pic>
      <p:pic>
        <p:nvPicPr>
          <p:cNvPr id="814" name="Google Shape;814;p106"/>
          <p:cNvPicPr preferRelativeResize="0"/>
          <p:nvPr/>
        </p:nvPicPr>
        <p:blipFill>
          <a:blip r:embed="rId6">
            <a:alphaModFix/>
          </a:blip>
          <a:stretch>
            <a:fillRect/>
          </a:stretch>
        </p:blipFill>
        <p:spPr>
          <a:xfrm>
            <a:off x="3159162" y="3650837"/>
            <a:ext cx="2347824" cy="3130451"/>
          </a:xfrm>
          <a:prstGeom prst="rect">
            <a:avLst/>
          </a:prstGeom>
          <a:noFill/>
          <a:ln>
            <a:noFill/>
          </a:ln>
        </p:spPr>
      </p:pic>
      <p:pic>
        <p:nvPicPr>
          <p:cNvPr id="815" name="Google Shape;815;p106"/>
          <p:cNvPicPr preferRelativeResize="0"/>
          <p:nvPr/>
        </p:nvPicPr>
        <p:blipFill>
          <a:blip r:embed="rId7">
            <a:alphaModFix/>
          </a:blip>
          <a:stretch>
            <a:fillRect/>
          </a:stretch>
        </p:blipFill>
        <p:spPr>
          <a:xfrm>
            <a:off x="6131300" y="3650842"/>
            <a:ext cx="2347824" cy="3130432"/>
          </a:xfrm>
          <a:prstGeom prst="rect">
            <a:avLst/>
          </a:prstGeom>
          <a:noFill/>
          <a:ln>
            <a:noFill/>
          </a:ln>
        </p:spPr>
      </p:pic>
      <p:pic>
        <p:nvPicPr>
          <p:cNvPr id="816" name="Google Shape;816;p106"/>
          <p:cNvPicPr preferRelativeResize="0"/>
          <p:nvPr/>
        </p:nvPicPr>
        <p:blipFill>
          <a:blip r:embed="rId8">
            <a:alphaModFix/>
          </a:blip>
          <a:stretch>
            <a:fillRect/>
          </a:stretch>
        </p:blipFill>
        <p:spPr>
          <a:xfrm>
            <a:off x="9274625" y="3642075"/>
            <a:ext cx="2086275" cy="3147976"/>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1" name="Shape 821"/>
        <p:cNvGrpSpPr/>
        <p:nvPr/>
      </p:nvGrpSpPr>
      <p:grpSpPr>
        <a:xfrm>
          <a:off x="0" y="0"/>
          <a:ext cx="0" cy="0"/>
          <a:chOff x="0" y="0"/>
          <a:chExt cx="0" cy="0"/>
        </a:xfrm>
      </p:grpSpPr>
      <p:pic>
        <p:nvPicPr>
          <p:cNvPr id="822" name="Google Shape;822;p107"/>
          <p:cNvPicPr preferRelativeResize="0"/>
          <p:nvPr/>
        </p:nvPicPr>
        <p:blipFill rotWithShape="1">
          <a:blip r:embed="rId3">
            <a:alphaModFix/>
          </a:blip>
          <a:srcRect b="0" l="0" r="34925" t="0"/>
          <a:stretch/>
        </p:blipFill>
        <p:spPr>
          <a:xfrm rot="5400000">
            <a:off x="2666200" y="-2666201"/>
            <a:ext cx="6843950" cy="12176450"/>
          </a:xfrm>
          <a:prstGeom prst="rect">
            <a:avLst/>
          </a:prstGeom>
          <a:noFill/>
          <a:ln>
            <a:noFill/>
          </a:ln>
        </p:spPr>
      </p:pic>
      <p:sp>
        <p:nvSpPr>
          <p:cNvPr id="823" name="Google Shape;823;p107"/>
          <p:cNvSpPr txBox="1"/>
          <p:nvPr>
            <p:ph type="title"/>
          </p:nvPr>
        </p:nvSpPr>
        <p:spPr>
          <a:xfrm>
            <a:off x="0" y="291375"/>
            <a:ext cx="12192000" cy="1200600"/>
          </a:xfrm>
          <a:prstGeom prst="rect">
            <a:avLst/>
          </a:prstGeom>
          <a:noFill/>
          <a:ln>
            <a:noFill/>
          </a:ln>
        </p:spPr>
        <p:txBody>
          <a:bodyPr anchorCtr="0" anchor="ctr" bIns="45700" lIns="91425" spcFirstLastPara="1" rIns="91425" wrap="square" tIns="45700">
            <a:spAutoFit/>
          </a:bodyPr>
          <a:lstStyle/>
          <a:p>
            <a:pPr indent="0" lvl="0" marL="0" rtl="0" algn="ctr">
              <a:spcBef>
                <a:spcPts val="0"/>
              </a:spcBef>
              <a:spcAft>
                <a:spcPts val="0"/>
              </a:spcAft>
              <a:buClr>
                <a:schemeClr val="dk1"/>
              </a:buClr>
              <a:buSzPts val="4400"/>
              <a:buFont typeface="Calibri"/>
              <a:buNone/>
            </a:pPr>
            <a:r>
              <a:rPr b="1" lang="es-MX" sz="4000">
                <a:solidFill>
                  <a:schemeClr val="lt1"/>
                </a:solidFill>
                <a:latin typeface="Ubuntu"/>
                <a:ea typeface="Ubuntu"/>
                <a:cs typeface="Ubuntu"/>
                <a:sym typeface="Ubuntu"/>
              </a:rPr>
              <a:t>¿Qué anunciantes tienen campañas de promoción en cine?</a:t>
            </a:r>
            <a:endParaRPr b="1" sz="4000">
              <a:solidFill>
                <a:schemeClr val="lt1"/>
              </a:solidFill>
              <a:latin typeface="Ubuntu"/>
              <a:ea typeface="Ubuntu"/>
              <a:cs typeface="Ubuntu"/>
              <a:sym typeface="Ubuntu"/>
            </a:endParaRPr>
          </a:p>
        </p:txBody>
      </p:sp>
      <p:sp>
        <p:nvSpPr>
          <p:cNvPr id="824" name="Google Shape;824;p107"/>
          <p:cNvSpPr txBox="1"/>
          <p:nvPr/>
        </p:nvSpPr>
        <p:spPr>
          <a:xfrm>
            <a:off x="1202425" y="1617075"/>
            <a:ext cx="95004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3000">
              <a:latin typeface="Oswald"/>
              <a:ea typeface="Oswald"/>
              <a:cs typeface="Oswald"/>
              <a:sym typeface="Oswald"/>
            </a:endParaRPr>
          </a:p>
        </p:txBody>
      </p:sp>
      <p:sp>
        <p:nvSpPr>
          <p:cNvPr id="825" name="Google Shape;825;p107"/>
          <p:cNvSpPr txBox="1"/>
          <p:nvPr/>
        </p:nvSpPr>
        <p:spPr>
          <a:xfrm>
            <a:off x="1389200" y="32171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descr="¡Entérate de todas nuestras ofertas y promociones en nuestros canales oficiales! 😎&#10;&#10;Ponte en mood naranja, ponte en modo ahorro con La Comer. 🧡&#10;&#10;#TemporadaNaranja #MoodNaranja &#10;&#10;------------------------------------------------------&#10;⬇️ Síguenos en: ⬇️&#10;&#10;La Comer&#10;👍 Facebook: https://bit.ly/3HBE6yY  &#10;🐦 Twitter: https://bit.ly/3XS5H4u&#10;&#10;Fresko&#10;📷 Instagram: https://bit.ly/3WM1kqC &#10;&#10;City Market&#10;📷 Instagram: https://bit.ly/3Y0sQSd" id="826" name="Google Shape;826;p107" title="¡Ya llegó nuestra Temporada Naranja! 🧡 | La Comer">
            <a:hlinkClick r:id="rId4"/>
          </p:cNvPr>
          <p:cNvPicPr preferRelativeResize="0"/>
          <p:nvPr/>
        </p:nvPicPr>
        <p:blipFill>
          <a:blip r:embed="rId5">
            <a:alphaModFix/>
          </a:blip>
          <a:stretch>
            <a:fillRect/>
          </a:stretch>
        </p:blipFill>
        <p:spPr>
          <a:xfrm>
            <a:off x="892700" y="1902800"/>
            <a:ext cx="3852400" cy="2166975"/>
          </a:xfrm>
          <a:prstGeom prst="rect">
            <a:avLst/>
          </a:prstGeom>
          <a:noFill/>
          <a:ln>
            <a:noFill/>
          </a:ln>
        </p:spPr>
      </p:pic>
      <p:pic>
        <p:nvPicPr>
          <p:cNvPr descr="Descubre todos los beneficios y obsequios que El Palacio de Hierro tiene para ti. ¡No te lo pierdas!" id="827" name="Google Shape;827;p107" title="Conoce las Noches Palacio Cinema">
            <a:hlinkClick r:id="rId6"/>
          </p:cNvPr>
          <p:cNvPicPr preferRelativeResize="0"/>
          <p:nvPr/>
        </p:nvPicPr>
        <p:blipFill>
          <a:blip r:embed="rId7">
            <a:alphaModFix/>
          </a:blip>
          <a:stretch>
            <a:fillRect/>
          </a:stretch>
        </p:blipFill>
        <p:spPr>
          <a:xfrm>
            <a:off x="4472825" y="4480600"/>
            <a:ext cx="3852400" cy="2166975"/>
          </a:xfrm>
          <a:prstGeom prst="rect">
            <a:avLst/>
          </a:prstGeom>
          <a:noFill/>
          <a:ln>
            <a:noFill/>
          </a:ln>
        </p:spPr>
      </p:pic>
      <p:pic>
        <p:nvPicPr>
          <p:cNvPr descr="¡El TOYOTATHON es motivo para celebrar y estrenar el auto de tus sueños! 🤩 La mejor temporada del año ha llegado. 💫&#10;&#10;Más información: https://bit.ly/HOMEDelivery&#10;&#10;Síguenos en nuestros canales digitales: &#10;Facebook: http://bit.ly/TFSMFacebook &#10;Instagram: http://bit.ly/TFSMInstagram &#10;LinkedIn: https://bit.ly/TFSMLinkedIn &#10;Web: https://bit.ly/ToyotaCredito &#10;&#10;#EsToyotathon #Camry" id="828" name="Google Shape;828;p107" title="TOYOTATHON CAMRY">
            <a:hlinkClick r:id="rId8"/>
          </p:cNvPr>
          <p:cNvPicPr preferRelativeResize="0"/>
          <p:nvPr/>
        </p:nvPicPr>
        <p:blipFill>
          <a:blip r:embed="rId9">
            <a:alphaModFix/>
          </a:blip>
          <a:stretch>
            <a:fillRect/>
          </a:stretch>
        </p:blipFill>
        <p:spPr>
          <a:xfrm>
            <a:off x="7741225" y="1902800"/>
            <a:ext cx="3997050" cy="22483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6"/>
                                        </p:tgtEl>
                                        <p:attrNameLst>
                                          <p:attrName>style.visibility</p:attrName>
                                        </p:attrNameLst>
                                      </p:cBhvr>
                                      <p:to>
                                        <p:strVal val="visible"/>
                                      </p:to>
                                    </p:set>
                                    <p:animEffect filter="fade" transition="in">
                                      <p:cBhvr>
                                        <p:cTn dur="1000"/>
                                        <p:tgtEl>
                                          <p:spTgt spid="8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7"/>
                                        </p:tgtEl>
                                        <p:attrNameLst>
                                          <p:attrName>style.visibility</p:attrName>
                                        </p:attrNameLst>
                                      </p:cBhvr>
                                      <p:to>
                                        <p:strVal val="visible"/>
                                      </p:to>
                                    </p:set>
                                    <p:animEffect filter="fade" transition="in">
                                      <p:cBhvr>
                                        <p:cTn dur="1000"/>
                                        <p:tgtEl>
                                          <p:spTgt spid="8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8"/>
                                        </p:tgtEl>
                                        <p:attrNameLst>
                                          <p:attrName>style.visibility</p:attrName>
                                        </p:attrNameLst>
                                      </p:cBhvr>
                                      <p:to>
                                        <p:strVal val="visible"/>
                                      </p:to>
                                    </p:set>
                                    <p:animEffect filter="fade" transition="in">
                                      <p:cBhvr>
                                        <p:cTn dur="1000"/>
                                        <p:tgtEl>
                                          <p:spTgt spid="8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2" name="Shape 172"/>
        <p:cNvGrpSpPr/>
        <p:nvPr/>
      </p:nvGrpSpPr>
      <p:grpSpPr>
        <a:xfrm>
          <a:off x="0" y="0"/>
          <a:ext cx="0" cy="0"/>
          <a:chOff x="0" y="0"/>
          <a:chExt cx="0" cy="0"/>
        </a:xfrm>
      </p:grpSpPr>
      <p:sp>
        <p:nvSpPr>
          <p:cNvPr id="173" name="Google Shape;173;p27"/>
          <p:cNvSpPr txBox="1"/>
          <p:nvPr/>
        </p:nvSpPr>
        <p:spPr>
          <a:xfrm>
            <a:off x="3085200" y="2874900"/>
            <a:ext cx="6021600" cy="1108200"/>
          </a:xfrm>
          <a:prstGeom prst="rect">
            <a:avLst/>
          </a:prstGeom>
          <a:solidFill>
            <a:srgbClr val="4597A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s-MX" sz="6000">
                <a:solidFill>
                  <a:schemeClr val="lt1"/>
                </a:solidFill>
                <a:latin typeface="Oswald"/>
                <a:ea typeface="Oswald"/>
                <a:cs typeface="Oswald"/>
                <a:sym typeface="Oswald"/>
              </a:rPr>
              <a:t>LAS AGENCIAS</a:t>
            </a:r>
            <a:endParaRPr b="1" sz="6000">
              <a:solidFill>
                <a:schemeClr val="lt1"/>
              </a:solidFill>
              <a:latin typeface="Oswald"/>
              <a:ea typeface="Oswald"/>
              <a:cs typeface="Oswald"/>
              <a:sym typeface="Oswald"/>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33" name="Shape 833"/>
        <p:cNvGrpSpPr/>
        <p:nvPr/>
      </p:nvGrpSpPr>
      <p:grpSpPr>
        <a:xfrm>
          <a:off x="0" y="0"/>
          <a:ext cx="0" cy="0"/>
          <a:chOff x="0" y="0"/>
          <a:chExt cx="0" cy="0"/>
        </a:xfrm>
      </p:grpSpPr>
      <p:sp>
        <p:nvSpPr>
          <p:cNvPr id="834" name="Google Shape;834;p108"/>
          <p:cNvSpPr txBox="1"/>
          <p:nvPr/>
        </p:nvSpPr>
        <p:spPr>
          <a:xfrm>
            <a:off x="4226775" y="1959425"/>
            <a:ext cx="3611100" cy="9234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400">
              <a:solidFill>
                <a:schemeClr val="dk2"/>
              </a:solidFill>
            </a:endParaRPr>
          </a:p>
          <a:p>
            <a:pPr indent="0" lvl="0" marL="0" rtl="0" algn="l">
              <a:spcBef>
                <a:spcPts val="0"/>
              </a:spcBef>
              <a:spcAft>
                <a:spcPts val="0"/>
              </a:spcAft>
              <a:buNone/>
            </a:pPr>
            <a:r>
              <a:t/>
            </a:r>
            <a:endParaRPr sz="2400">
              <a:solidFill>
                <a:schemeClr val="dk2"/>
              </a:solidFill>
            </a:endParaRPr>
          </a:p>
        </p:txBody>
      </p:sp>
      <p:sp>
        <p:nvSpPr>
          <p:cNvPr id="835" name="Google Shape;835;p108"/>
          <p:cNvSpPr txBox="1"/>
          <p:nvPr>
            <p:ph type="title"/>
          </p:nvPr>
        </p:nvSpPr>
        <p:spPr>
          <a:xfrm>
            <a:off x="1679850" y="839375"/>
            <a:ext cx="5749500" cy="1200600"/>
          </a:xfrm>
          <a:prstGeom prst="rect">
            <a:avLst/>
          </a:prstGeom>
          <a:noFill/>
          <a:ln>
            <a:noFill/>
          </a:ln>
        </p:spPr>
        <p:txBody>
          <a:bodyPr anchorCtr="0" anchor="ctr" bIns="45700" lIns="91425" spcFirstLastPara="1" rIns="91425" wrap="square" tIns="45700">
            <a:spAutoFit/>
          </a:bodyPr>
          <a:lstStyle/>
          <a:p>
            <a:pPr indent="0" lvl="0" marL="0" rtl="0" algn="l">
              <a:spcBef>
                <a:spcPts val="0"/>
              </a:spcBef>
              <a:spcAft>
                <a:spcPts val="0"/>
              </a:spcAft>
              <a:buClr>
                <a:schemeClr val="dk1"/>
              </a:buClr>
              <a:buSzPts val="4400"/>
              <a:buFont typeface="Calibri"/>
              <a:buNone/>
            </a:pPr>
            <a:r>
              <a:rPr lang="es-MX">
                <a:solidFill>
                  <a:schemeClr val="lt1"/>
                </a:solidFill>
                <a:latin typeface="Ubuntu Medium"/>
                <a:ea typeface="Ubuntu Medium"/>
                <a:cs typeface="Ubuntu Medium"/>
                <a:sym typeface="Ubuntu Medium"/>
              </a:rPr>
              <a:t>No sólo se anuncia en pantalla </a:t>
            </a:r>
            <a:endParaRPr>
              <a:solidFill>
                <a:schemeClr val="lt1"/>
              </a:solidFill>
              <a:latin typeface="Ubuntu Medium"/>
              <a:ea typeface="Ubuntu Medium"/>
              <a:cs typeface="Ubuntu Medium"/>
              <a:sym typeface="Ubuntu Medium"/>
            </a:endParaRPr>
          </a:p>
        </p:txBody>
      </p:sp>
      <p:sp>
        <p:nvSpPr>
          <p:cNvPr id="836" name="Google Shape;836;p108"/>
          <p:cNvSpPr txBox="1"/>
          <p:nvPr>
            <p:ph idx="1" type="body"/>
          </p:nvPr>
        </p:nvSpPr>
        <p:spPr>
          <a:xfrm>
            <a:off x="2766750" y="4227625"/>
            <a:ext cx="7791600" cy="7701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chemeClr val="dk1"/>
              </a:buClr>
              <a:buSzPts val="3200"/>
              <a:buNone/>
            </a:pPr>
            <a:r>
              <a:rPr lang="es-MX">
                <a:solidFill>
                  <a:schemeClr val="lt1"/>
                </a:solidFill>
                <a:latin typeface="Ubuntu"/>
                <a:ea typeface="Ubuntu"/>
                <a:cs typeface="Ubuntu"/>
                <a:sym typeface="Ubuntu"/>
              </a:rPr>
              <a:t>Media KIT:</a:t>
            </a:r>
            <a:endParaRPr>
              <a:solidFill>
                <a:schemeClr val="lt1"/>
              </a:solidFill>
              <a:latin typeface="Ubuntu"/>
              <a:ea typeface="Ubuntu"/>
              <a:cs typeface="Ubuntu"/>
              <a:sym typeface="Ubuntu"/>
            </a:endParaRPr>
          </a:p>
          <a:p>
            <a:pPr indent="0" lvl="0" marL="0" rtl="0" algn="l">
              <a:spcBef>
                <a:spcPts val="640"/>
              </a:spcBef>
              <a:spcAft>
                <a:spcPts val="0"/>
              </a:spcAft>
              <a:buClr>
                <a:schemeClr val="dk1"/>
              </a:buClr>
              <a:buSzPts val="3200"/>
              <a:buNone/>
            </a:pPr>
            <a:r>
              <a:rPr lang="es-MX" sz="1900" u="sng">
                <a:solidFill>
                  <a:schemeClr val="hlink"/>
                </a:solidFill>
                <a:hlinkClick r:id="rId4"/>
              </a:rPr>
              <a:t>https://static.cinepolis.com/pdf/CMedia-Kit-Espacios-Publicitarios.pdf</a:t>
            </a:r>
            <a:endParaRPr sz="3200">
              <a:solidFill>
                <a:schemeClr val="lt1"/>
              </a:solidFill>
              <a:latin typeface="Ubuntu"/>
              <a:ea typeface="Ubuntu"/>
              <a:cs typeface="Ubuntu"/>
              <a:sym typeface="Ubuntu"/>
            </a:endParaRPr>
          </a:p>
        </p:txBody>
      </p:sp>
      <p:pic>
        <p:nvPicPr>
          <p:cNvPr id="837" name="Google Shape;837;p108"/>
          <p:cNvPicPr preferRelativeResize="0"/>
          <p:nvPr/>
        </p:nvPicPr>
        <p:blipFill>
          <a:blip r:embed="rId5">
            <a:alphaModFix/>
          </a:blip>
          <a:stretch>
            <a:fillRect/>
          </a:stretch>
        </p:blipFill>
        <p:spPr>
          <a:xfrm>
            <a:off x="4215713" y="1825900"/>
            <a:ext cx="3633224" cy="1190450"/>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41" name="Shape 841"/>
        <p:cNvGrpSpPr/>
        <p:nvPr/>
      </p:nvGrpSpPr>
      <p:grpSpPr>
        <a:xfrm>
          <a:off x="0" y="0"/>
          <a:ext cx="0" cy="0"/>
          <a:chOff x="0" y="0"/>
          <a:chExt cx="0" cy="0"/>
        </a:xfrm>
      </p:grpSpPr>
      <p:sp>
        <p:nvSpPr>
          <p:cNvPr id="842" name="Google Shape;842;p109"/>
          <p:cNvSpPr txBox="1"/>
          <p:nvPr>
            <p:ph type="ctrTitle"/>
          </p:nvPr>
        </p:nvSpPr>
        <p:spPr>
          <a:xfrm>
            <a:off x="5420625" y="5473950"/>
            <a:ext cx="6278400" cy="1274400"/>
          </a:xfrm>
          <a:prstGeom prst="rect">
            <a:avLst/>
          </a:prstGeom>
          <a:noFill/>
          <a:ln>
            <a:noFill/>
          </a:ln>
        </p:spPr>
        <p:txBody>
          <a:bodyPr anchorCtr="0" anchor="ctr" bIns="45700" lIns="91425" spcFirstLastPara="1" rIns="91425" wrap="square" tIns="45700">
            <a:spAutoFit/>
          </a:bodyPr>
          <a:lstStyle/>
          <a:p>
            <a:pPr indent="0" lvl="0" marL="0" rtl="0" algn="l">
              <a:lnSpc>
                <a:spcPct val="80000"/>
              </a:lnSpc>
              <a:spcBef>
                <a:spcPts val="0"/>
              </a:spcBef>
              <a:spcAft>
                <a:spcPts val="0"/>
              </a:spcAft>
              <a:buSzPts val="4800"/>
              <a:buFont typeface="Corben"/>
              <a:buNone/>
            </a:pPr>
            <a:r>
              <a:rPr b="1" lang="es-MX" sz="9600">
                <a:solidFill>
                  <a:schemeClr val="lt1"/>
                </a:solidFill>
                <a:latin typeface="Ubuntu"/>
                <a:ea typeface="Ubuntu"/>
                <a:cs typeface="Ubuntu"/>
                <a:sym typeface="Ubuntu"/>
              </a:rPr>
              <a:t>Sonoridad</a:t>
            </a:r>
            <a:r>
              <a:rPr b="1" lang="es-MX" sz="9600">
                <a:latin typeface="Ubuntu"/>
                <a:ea typeface="Ubuntu"/>
                <a:cs typeface="Ubuntu"/>
                <a:sym typeface="Ubuntu"/>
              </a:rPr>
              <a:t> </a:t>
            </a:r>
            <a:endParaRPr b="1" sz="9600">
              <a:latin typeface="Ubuntu"/>
              <a:ea typeface="Ubuntu"/>
              <a:cs typeface="Ubuntu"/>
              <a:sym typeface="Ubuntu"/>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46" name="Shape 846"/>
        <p:cNvGrpSpPr/>
        <p:nvPr/>
      </p:nvGrpSpPr>
      <p:grpSpPr>
        <a:xfrm>
          <a:off x="0" y="0"/>
          <a:ext cx="0" cy="0"/>
          <a:chOff x="0" y="0"/>
          <a:chExt cx="0" cy="0"/>
        </a:xfrm>
      </p:grpSpPr>
      <p:sp>
        <p:nvSpPr>
          <p:cNvPr id="847" name="Google Shape;847;p110"/>
          <p:cNvSpPr txBox="1"/>
          <p:nvPr>
            <p:ph idx="1" type="body"/>
          </p:nvPr>
        </p:nvSpPr>
        <p:spPr>
          <a:xfrm>
            <a:off x="660449" y="553354"/>
            <a:ext cx="10871100" cy="5751300"/>
          </a:xfrm>
          <a:prstGeom prst="rect">
            <a:avLst/>
          </a:prstGeom>
          <a:noFill/>
          <a:ln>
            <a:noFill/>
          </a:ln>
        </p:spPr>
        <p:txBody>
          <a:bodyPr anchorCtr="0" anchor="t" bIns="45700" lIns="91425" spcFirstLastPara="1" rIns="91425" wrap="square" tIns="45700">
            <a:normAutofit/>
          </a:bodyPr>
          <a:lstStyle/>
          <a:p>
            <a:pPr indent="0" lvl="0" marL="0" rtl="0" algn="ctr">
              <a:lnSpc>
                <a:spcPct val="150000"/>
              </a:lnSpc>
              <a:spcBef>
                <a:spcPts val="1200"/>
              </a:spcBef>
              <a:spcAft>
                <a:spcPts val="0"/>
              </a:spcAft>
              <a:buSzPts val="3145"/>
              <a:buNone/>
            </a:pPr>
            <a:r>
              <a:rPr lang="es-MX" sz="3700">
                <a:solidFill>
                  <a:schemeClr val="lt1"/>
                </a:solidFill>
                <a:latin typeface="Oswald Medium"/>
                <a:ea typeface="Oswald Medium"/>
                <a:cs typeface="Oswald Medium"/>
                <a:sym typeface="Oswald Medium"/>
              </a:rPr>
              <a:t>"La Radio es el teatro de la mente y lo reúne todo, los personajes y las situaciones junto con las palabras" </a:t>
            </a:r>
            <a:endParaRPr>
              <a:solidFill>
                <a:schemeClr val="lt1"/>
              </a:solidFill>
              <a:latin typeface="Oswald Medium"/>
              <a:ea typeface="Oswald Medium"/>
              <a:cs typeface="Oswald Medium"/>
              <a:sym typeface="Oswald Medium"/>
            </a:endParaRPr>
          </a:p>
          <a:p>
            <a:pPr indent="0" lvl="0" marL="0" rtl="0" algn="ctr">
              <a:lnSpc>
                <a:spcPct val="90000"/>
              </a:lnSpc>
              <a:spcBef>
                <a:spcPts val="1200"/>
              </a:spcBef>
              <a:spcAft>
                <a:spcPts val="0"/>
              </a:spcAft>
              <a:buSzPts val="3145"/>
              <a:buNone/>
            </a:pPr>
            <a:r>
              <a:t/>
            </a:r>
            <a:endParaRPr sz="3700">
              <a:solidFill>
                <a:schemeClr val="lt1"/>
              </a:solidFill>
              <a:latin typeface="Corben"/>
              <a:ea typeface="Corben"/>
              <a:cs typeface="Corben"/>
              <a:sym typeface="Corben"/>
            </a:endParaRPr>
          </a:p>
          <a:p>
            <a:pPr indent="0" lvl="0" marL="0" rtl="0" algn="ctr">
              <a:lnSpc>
                <a:spcPct val="90000"/>
              </a:lnSpc>
              <a:spcBef>
                <a:spcPts val="1200"/>
              </a:spcBef>
              <a:spcAft>
                <a:spcPts val="0"/>
              </a:spcAft>
              <a:buSzPts val="3145"/>
              <a:buNone/>
            </a:pPr>
            <a:r>
              <a:t/>
            </a:r>
            <a:endParaRPr sz="3700">
              <a:solidFill>
                <a:schemeClr val="lt1"/>
              </a:solidFill>
              <a:latin typeface="Corben"/>
              <a:ea typeface="Corben"/>
              <a:cs typeface="Corben"/>
              <a:sym typeface="Corben"/>
            </a:endParaRPr>
          </a:p>
          <a:p>
            <a:pPr indent="0" lvl="0" marL="0" rtl="0" algn="ctr">
              <a:lnSpc>
                <a:spcPct val="90000"/>
              </a:lnSpc>
              <a:spcBef>
                <a:spcPts val="1200"/>
              </a:spcBef>
              <a:spcAft>
                <a:spcPts val="0"/>
              </a:spcAft>
              <a:buSzPts val="3145"/>
              <a:buNone/>
            </a:pPr>
            <a:r>
              <a:t/>
            </a:r>
            <a:endParaRPr sz="3700">
              <a:solidFill>
                <a:schemeClr val="lt1"/>
              </a:solidFill>
              <a:latin typeface="Corben"/>
              <a:ea typeface="Corben"/>
              <a:cs typeface="Corben"/>
              <a:sym typeface="Corben"/>
            </a:endParaRPr>
          </a:p>
          <a:p>
            <a:pPr indent="0" lvl="0" marL="0" rtl="0" algn="ctr">
              <a:lnSpc>
                <a:spcPct val="90000"/>
              </a:lnSpc>
              <a:spcBef>
                <a:spcPts val="1200"/>
              </a:spcBef>
              <a:spcAft>
                <a:spcPts val="0"/>
              </a:spcAft>
              <a:buSzPts val="3145"/>
              <a:buNone/>
            </a:pPr>
            <a:r>
              <a:rPr i="1" lang="es-MX" sz="3700">
                <a:solidFill>
                  <a:schemeClr val="lt1"/>
                </a:solidFill>
                <a:latin typeface="Corben"/>
                <a:ea typeface="Corben"/>
                <a:cs typeface="Corben"/>
                <a:sym typeface="Corben"/>
              </a:rPr>
              <a:t>David Ogilvy</a:t>
            </a:r>
            <a:endParaRPr sz="3700">
              <a:solidFill>
                <a:schemeClr val="lt1"/>
              </a:solidFill>
            </a:endParaRPr>
          </a:p>
        </p:txBody>
      </p:sp>
      <p:pic>
        <p:nvPicPr>
          <p:cNvPr id="848" name="Google Shape;848;p110"/>
          <p:cNvPicPr preferRelativeResize="0"/>
          <p:nvPr/>
        </p:nvPicPr>
        <p:blipFill rotWithShape="1">
          <a:blip r:embed="rId4">
            <a:alphaModFix/>
          </a:blip>
          <a:srcRect b="0" l="0" r="0" t="0"/>
          <a:stretch/>
        </p:blipFill>
        <p:spPr>
          <a:xfrm>
            <a:off x="11116580" y="5517232"/>
            <a:ext cx="499533" cy="499533"/>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852" name="Shape 852"/>
        <p:cNvGrpSpPr/>
        <p:nvPr/>
      </p:nvGrpSpPr>
      <p:grpSpPr>
        <a:xfrm>
          <a:off x="0" y="0"/>
          <a:ext cx="0" cy="0"/>
          <a:chOff x="0" y="0"/>
          <a:chExt cx="0" cy="0"/>
        </a:xfrm>
      </p:grpSpPr>
      <p:sp>
        <p:nvSpPr>
          <p:cNvPr id="853" name="Google Shape;853;p111"/>
          <p:cNvSpPr txBox="1"/>
          <p:nvPr>
            <p:ph type="title"/>
          </p:nvPr>
        </p:nvSpPr>
        <p:spPr>
          <a:xfrm>
            <a:off x="0" y="274638"/>
            <a:ext cx="11280300" cy="1143000"/>
          </a:xfrm>
          <a:prstGeom prst="rect">
            <a:avLst/>
          </a:prstGeom>
          <a:solidFill>
            <a:schemeClr val="lt1"/>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b="1" lang="es-MX" sz="4000">
                <a:solidFill>
                  <a:srgbClr val="1155CC"/>
                </a:solidFill>
                <a:latin typeface="Ubuntu"/>
                <a:ea typeface="Ubuntu"/>
                <a:cs typeface="Ubuntu"/>
                <a:sym typeface="Ubuntu"/>
              </a:rPr>
              <a:t>RECURSOS A USAR EN LA RADIO</a:t>
            </a:r>
            <a:endParaRPr b="1" sz="4000">
              <a:solidFill>
                <a:srgbClr val="1155CC"/>
              </a:solidFill>
              <a:latin typeface="Ubuntu"/>
              <a:ea typeface="Ubuntu"/>
              <a:cs typeface="Ubuntu"/>
              <a:sym typeface="Ubuntu"/>
            </a:endParaRPr>
          </a:p>
        </p:txBody>
      </p:sp>
      <p:sp>
        <p:nvSpPr>
          <p:cNvPr id="854" name="Google Shape;854;p111"/>
          <p:cNvSpPr txBox="1"/>
          <p:nvPr>
            <p:ph idx="1" type="body"/>
          </p:nvPr>
        </p:nvSpPr>
        <p:spPr>
          <a:xfrm>
            <a:off x="0" y="1600200"/>
            <a:ext cx="5124000" cy="4800600"/>
          </a:xfrm>
          <a:prstGeom prst="rect">
            <a:avLst/>
          </a:prstGeom>
          <a:noFill/>
          <a:ln>
            <a:noFill/>
          </a:ln>
        </p:spPr>
        <p:txBody>
          <a:bodyPr anchorCtr="0" anchor="t" bIns="45700" lIns="91425" spcFirstLastPara="1" rIns="91425" wrap="square" tIns="45700">
            <a:normAutofit/>
          </a:bodyPr>
          <a:lstStyle/>
          <a:p>
            <a:pPr indent="0" lvl="0" marL="0" rtl="0" algn="just">
              <a:lnSpc>
                <a:spcPct val="115000"/>
              </a:lnSpc>
              <a:spcBef>
                <a:spcPts val="0"/>
              </a:spcBef>
              <a:spcAft>
                <a:spcPts val="0"/>
              </a:spcAft>
              <a:buNone/>
            </a:pPr>
            <a:r>
              <a:rPr lang="es-MX" sz="2500">
                <a:solidFill>
                  <a:schemeClr val="dk1"/>
                </a:solidFill>
                <a:latin typeface="Ubuntu"/>
                <a:ea typeface="Ubuntu"/>
                <a:cs typeface="Ubuntu"/>
                <a:sym typeface="Ubuntu"/>
              </a:rPr>
              <a:t>-</a:t>
            </a:r>
            <a:r>
              <a:rPr b="1" lang="es-MX" sz="2500">
                <a:solidFill>
                  <a:schemeClr val="dk1"/>
                </a:solidFill>
                <a:latin typeface="Ubuntu"/>
                <a:ea typeface="Ubuntu"/>
                <a:cs typeface="Ubuntu"/>
                <a:sym typeface="Ubuntu"/>
              </a:rPr>
              <a:t>Sonido</a:t>
            </a:r>
            <a:r>
              <a:rPr lang="es-MX" sz="2500">
                <a:solidFill>
                  <a:schemeClr val="dk1"/>
                </a:solidFill>
                <a:latin typeface="Ubuntu"/>
                <a:ea typeface="Ubuntu"/>
                <a:cs typeface="Ubuntu"/>
                <a:sym typeface="Ubuntu"/>
              </a:rPr>
              <a:t>: donde se incluyen las palabras, los efectos especiales, las músicas de ambientación y los silencios.</a:t>
            </a:r>
            <a:endParaRPr sz="2500">
              <a:solidFill>
                <a:schemeClr val="dk1"/>
              </a:solidFill>
              <a:latin typeface="Ubuntu"/>
              <a:ea typeface="Ubuntu"/>
              <a:cs typeface="Ubuntu"/>
              <a:sym typeface="Ubuntu"/>
            </a:endParaRPr>
          </a:p>
          <a:p>
            <a:pPr indent="0" lvl="0" marL="114300" rtl="0" algn="l">
              <a:lnSpc>
                <a:spcPct val="115000"/>
              </a:lnSpc>
              <a:spcBef>
                <a:spcPts val="1200"/>
              </a:spcBef>
              <a:spcAft>
                <a:spcPts val="0"/>
              </a:spcAft>
              <a:buSzPts val="2040"/>
              <a:buNone/>
            </a:pPr>
            <a:r>
              <a:t/>
            </a:r>
            <a:endParaRPr sz="2500">
              <a:latin typeface="Ubuntu"/>
              <a:ea typeface="Ubuntu"/>
              <a:cs typeface="Ubuntu"/>
              <a:sym typeface="Ubuntu"/>
            </a:endParaRPr>
          </a:p>
          <a:p>
            <a:pPr indent="0" lvl="0" marL="0" rtl="0" algn="just">
              <a:lnSpc>
                <a:spcPct val="115000"/>
              </a:lnSpc>
              <a:spcBef>
                <a:spcPts val="1200"/>
              </a:spcBef>
              <a:spcAft>
                <a:spcPts val="0"/>
              </a:spcAft>
              <a:buNone/>
            </a:pPr>
            <a:r>
              <a:rPr lang="es-MX" sz="2500">
                <a:solidFill>
                  <a:srgbClr val="C00000"/>
                </a:solidFill>
                <a:latin typeface="Ubuntu"/>
                <a:ea typeface="Ubuntu"/>
                <a:cs typeface="Ubuntu"/>
                <a:sym typeface="Ubuntu"/>
              </a:rPr>
              <a:t>-</a:t>
            </a:r>
            <a:r>
              <a:rPr b="1" lang="es-MX" sz="2500">
                <a:solidFill>
                  <a:srgbClr val="C00000"/>
                </a:solidFill>
                <a:latin typeface="Ubuntu"/>
                <a:ea typeface="Ubuntu"/>
                <a:cs typeface="Ubuntu"/>
                <a:sym typeface="Ubuntu"/>
              </a:rPr>
              <a:t>Im</a:t>
            </a:r>
            <a:r>
              <a:rPr b="1" lang="es-MX" sz="2500">
                <a:latin typeface="Ubuntu"/>
                <a:ea typeface="Ubuntu"/>
                <a:cs typeface="Ubuntu"/>
                <a:sym typeface="Ubuntu"/>
              </a:rPr>
              <a:t>a</a:t>
            </a:r>
            <a:r>
              <a:rPr b="1" lang="es-MX" sz="2500">
                <a:solidFill>
                  <a:srgbClr val="00B0F0"/>
                </a:solidFill>
                <a:latin typeface="Ubuntu"/>
                <a:ea typeface="Ubuntu"/>
                <a:cs typeface="Ubuntu"/>
                <a:sym typeface="Ubuntu"/>
              </a:rPr>
              <a:t>g</a:t>
            </a:r>
            <a:r>
              <a:rPr b="1" lang="es-MX" sz="2500">
                <a:latin typeface="Ubuntu"/>
                <a:ea typeface="Ubuntu"/>
                <a:cs typeface="Ubuntu"/>
                <a:sym typeface="Ubuntu"/>
              </a:rPr>
              <a:t>i</a:t>
            </a:r>
            <a:r>
              <a:rPr b="1" lang="es-MX" sz="2500">
                <a:solidFill>
                  <a:srgbClr val="FFC000"/>
                </a:solidFill>
                <a:latin typeface="Ubuntu"/>
                <a:ea typeface="Ubuntu"/>
                <a:cs typeface="Ubuntu"/>
                <a:sym typeface="Ubuntu"/>
              </a:rPr>
              <a:t>na</a:t>
            </a:r>
            <a:r>
              <a:rPr b="1" lang="es-MX" sz="2500">
                <a:latin typeface="Ubuntu"/>
                <a:ea typeface="Ubuntu"/>
                <a:cs typeface="Ubuntu"/>
                <a:sym typeface="Ubuntu"/>
              </a:rPr>
              <a:t>ci</a:t>
            </a:r>
            <a:r>
              <a:rPr b="1" lang="es-MX" sz="2500">
                <a:solidFill>
                  <a:srgbClr val="00B050"/>
                </a:solidFill>
                <a:latin typeface="Ubuntu"/>
                <a:ea typeface="Ubuntu"/>
                <a:cs typeface="Ubuntu"/>
                <a:sym typeface="Ubuntu"/>
              </a:rPr>
              <a:t>ón</a:t>
            </a:r>
            <a:r>
              <a:rPr lang="es-MX" sz="2500">
                <a:latin typeface="Ubuntu"/>
                <a:ea typeface="Ubuntu"/>
                <a:cs typeface="Ubuntu"/>
                <a:sym typeface="Ubuntu"/>
              </a:rPr>
              <a:t> </a:t>
            </a:r>
            <a:r>
              <a:rPr i="1" lang="es-MX" sz="2500">
                <a:solidFill>
                  <a:schemeClr val="dk1"/>
                </a:solidFill>
                <a:latin typeface="Ubuntu"/>
                <a:ea typeface="Ubuntu"/>
                <a:cs typeface="Ubuntu"/>
                <a:sym typeface="Ubuntu"/>
              </a:rPr>
              <a:t>(por parte del receptor).</a:t>
            </a:r>
            <a:endParaRPr sz="2500">
              <a:solidFill>
                <a:schemeClr val="dk1"/>
              </a:solidFill>
              <a:latin typeface="Ubuntu"/>
              <a:ea typeface="Ubuntu"/>
              <a:cs typeface="Ubuntu"/>
              <a:sym typeface="Ubuntu"/>
            </a:endParaRPr>
          </a:p>
          <a:p>
            <a:pPr indent="0" lvl="0" marL="114300" rtl="0" algn="l">
              <a:lnSpc>
                <a:spcPct val="90000"/>
              </a:lnSpc>
              <a:spcBef>
                <a:spcPts val="1200"/>
              </a:spcBef>
              <a:spcAft>
                <a:spcPts val="1600"/>
              </a:spcAft>
              <a:buSzPts val="1700"/>
              <a:buNone/>
            </a:pPr>
            <a:r>
              <a:t/>
            </a:r>
            <a:endParaRPr sz="1900">
              <a:latin typeface="Ubuntu"/>
              <a:ea typeface="Ubuntu"/>
              <a:cs typeface="Ubuntu"/>
              <a:sym typeface="Ubuntu"/>
            </a:endParaRPr>
          </a:p>
        </p:txBody>
      </p:sp>
      <p:pic>
        <p:nvPicPr>
          <p:cNvPr id="855" name="Google Shape;855;p111"/>
          <p:cNvPicPr preferRelativeResize="0"/>
          <p:nvPr/>
        </p:nvPicPr>
        <p:blipFill rotWithShape="1">
          <a:blip r:embed="rId3">
            <a:alphaModFix/>
          </a:blip>
          <a:srcRect b="0" l="0" r="0" t="0"/>
          <a:stretch/>
        </p:blipFill>
        <p:spPr>
          <a:xfrm>
            <a:off x="5671550" y="1600199"/>
            <a:ext cx="6520450" cy="3799775"/>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0E0E3"/>
        </a:solidFill>
      </p:bgPr>
    </p:bg>
    <p:spTree>
      <p:nvGrpSpPr>
        <p:cNvPr id="860" name="Shape 860"/>
        <p:cNvGrpSpPr/>
        <p:nvPr/>
      </p:nvGrpSpPr>
      <p:grpSpPr>
        <a:xfrm>
          <a:off x="0" y="0"/>
          <a:ext cx="0" cy="0"/>
          <a:chOff x="0" y="0"/>
          <a:chExt cx="0" cy="0"/>
        </a:xfrm>
      </p:grpSpPr>
      <p:sp>
        <p:nvSpPr>
          <p:cNvPr id="861" name="Google Shape;861;p112"/>
          <p:cNvSpPr/>
          <p:nvPr/>
        </p:nvSpPr>
        <p:spPr>
          <a:xfrm>
            <a:off x="687075" y="-18275"/>
            <a:ext cx="5665800" cy="6858000"/>
          </a:xfrm>
          <a:prstGeom prst="rect">
            <a:avLst/>
          </a:prstGeom>
          <a:solidFill>
            <a:srgbClr val="C9DAF8"/>
          </a:solidFill>
          <a:ln cap="flat" cmpd="sng" w="9525">
            <a:solidFill>
              <a:srgbClr val="FCE5C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112"/>
          <p:cNvSpPr txBox="1"/>
          <p:nvPr>
            <p:ph type="title"/>
          </p:nvPr>
        </p:nvSpPr>
        <p:spPr>
          <a:xfrm>
            <a:off x="699725" y="205350"/>
            <a:ext cx="7337100" cy="757200"/>
          </a:xfrm>
          <a:prstGeom prst="rect">
            <a:avLst/>
          </a:prstGeom>
          <a:noFill/>
          <a:ln>
            <a:noFill/>
          </a:ln>
        </p:spPr>
        <p:txBody>
          <a:bodyPr anchorCtr="0" anchor="ctr" bIns="45700" lIns="91425" spcFirstLastPara="1" rIns="91425" wrap="square" tIns="45700">
            <a:spAutoFit/>
          </a:bodyPr>
          <a:lstStyle/>
          <a:p>
            <a:pPr indent="0" lvl="0" marL="0" rtl="0" algn="l">
              <a:spcBef>
                <a:spcPts val="0"/>
              </a:spcBef>
              <a:spcAft>
                <a:spcPts val="0"/>
              </a:spcAft>
              <a:buClr>
                <a:schemeClr val="dk1"/>
              </a:buClr>
              <a:buSzPts val="4400"/>
              <a:buFont typeface="Calibri"/>
              <a:buNone/>
            </a:pPr>
            <a:r>
              <a:rPr b="1" lang="es-MX" sz="4800">
                <a:solidFill>
                  <a:srgbClr val="1155CC"/>
                </a:solidFill>
                <a:latin typeface="Ubuntu"/>
                <a:ea typeface="Ubuntu"/>
                <a:cs typeface="Ubuntu"/>
                <a:sym typeface="Ubuntu"/>
              </a:rPr>
              <a:t>VENTAJAS</a:t>
            </a:r>
            <a:endParaRPr b="1" sz="4800">
              <a:solidFill>
                <a:srgbClr val="1155CC"/>
              </a:solidFill>
              <a:latin typeface="Ubuntu"/>
              <a:ea typeface="Ubuntu"/>
              <a:cs typeface="Ubuntu"/>
              <a:sym typeface="Ubuntu"/>
            </a:endParaRPr>
          </a:p>
        </p:txBody>
      </p:sp>
      <p:sp>
        <p:nvSpPr>
          <p:cNvPr id="863" name="Google Shape;863;p112"/>
          <p:cNvSpPr txBox="1"/>
          <p:nvPr>
            <p:ph idx="1" type="body"/>
          </p:nvPr>
        </p:nvSpPr>
        <p:spPr>
          <a:xfrm>
            <a:off x="699725" y="1254625"/>
            <a:ext cx="5493300" cy="49911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t/>
            </a:r>
            <a:endParaRPr sz="2200">
              <a:solidFill>
                <a:schemeClr val="dk1"/>
              </a:solidFill>
              <a:latin typeface="Ubuntu"/>
              <a:ea typeface="Ubuntu"/>
              <a:cs typeface="Ubuntu"/>
              <a:sym typeface="Ubuntu"/>
            </a:endParaRPr>
          </a:p>
          <a:p>
            <a:pPr indent="0" lvl="0" marL="228600" rtl="0" algn="l">
              <a:spcBef>
                <a:spcPts val="0"/>
              </a:spcBef>
              <a:spcAft>
                <a:spcPts val="0"/>
              </a:spcAft>
              <a:buClr>
                <a:schemeClr val="dk1"/>
              </a:buClr>
              <a:buSzPts val="1100"/>
              <a:buFont typeface="Arial"/>
              <a:buNone/>
            </a:pPr>
            <a:r>
              <a:rPr lang="es-MX" sz="2200">
                <a:solidFill>
                  <a:schemeClr val="dk1"/>
                </a:solidFill>
                <a:latin typeface="Ubuntu"/>
                <a:ea typeface="Ubuntu"/>
                <a:cs typeface="Ubuntu"/>
                <a:sym typeface="Ubuntu"/>
              </a:rPr>
              <a:t>-Es asociado con eventos actuales. </a:t>
            </a:r>
            <a:endParaRPr sz="2200">
              <a:solidFill>
                <a:schemeClr val="dk1"/>
              </a:solidFill>
              <a:latin typeface="Ubuntu"/>
              <a:ea typeface="Ubuntu"/>
              <a:cs typeface="Ubuntu"/>
              <a:sym typeface="Ubuntu"/>
            </a:endParaRPr>
          </a:p>
          <a:p>
            <a:pPr indent="0" lvl="0" marL="228600" rtl="0" algn="l">
              <a:spcBef>
                <a:spcPts val="1200"/>
              </a:spcBef>
              <a:spcAft>
                <a:spcPts val="0"/>
              </a:spcAft>
              <a:buClr>
                <a:schemeClr val="dk1"/>
              </a:buClr>
              <a:buSzPts val="1100"/>
              <a:buFont typeface="Arial"/>
              <a:buNone/>
            </a:pPr>
            <a:r>
              <a:rPr lang="es-MX" sz="2200">
                <a:solidFill>
                  <a:schemeClr val="dk1"/>
                </a:solidFill>
                <a:latin typeface="Ubuntu"/>
                <a:ea typeface="Ubuntu"/>
                <a:cs typeface="Ubuntu"/>
                <a:sym typeface="Ubuntu"/>
              </a:rPr>
              <a:t>-Más barato que la televisión y técnicamente sencilla.</a:t>
            </a:r>
            <a:endParaRPr sz="2200">
              <a:solidFill>
                <a:schemeClr val="dk1"/>
              </a:solidFill>
              <a:latin typeface="Ubuntu"/>
              <a:ea typeface="Ubuntu"/>
              <a:cs typeface="Ubuntu"/>
              <a:sym typeface="Ubuntu"/>
            </a:endParaRPr>
          </a:p>
          <a:p>
            <a:pPr indent="0" lvl="0" marL="228600" rtl="0" algn="l">
              <a:spcBef>
                <a:spcPts val="1200"/>
              </a:spcBef>
              <a:spcAft>
                <a:spcPts val="0"/>
              </a:spcAft>
              <a:buClr>
                <a:schemeClr val="dk1"/>
              </a:buClr>
              <a:buSzPts val="1100"/>
              <a:buFont typeface="Arial"/>
              <a:buNone/>
            </a:pPr>
            <a:r>
              <a:rPr lang="es-MX" sz="2200">
                <a:solidFill>
                  <a:schemeClr val="dk1"/>
                </a:solidFill>
                <a:latin typeface="Ubuntu"/>
                <a:ea typeface="Ubuntu"/>
                <a:cs typeface="Ubuntu"/>
                <a:sym typeface="Ubuntu"/>
              </a:rPr>
              <a:t>-Compatible con otras actividades. </a:t>
            </a:r>
            <a:endParaRPr sz="2200">
              <a:solidFill>
                <a:schemeClr val="dk1"/>
              </a:solidFill>
              <a:latin typeface="Ubuntu"/>
              <a:ea typeface="Ubuntu"/>
              <a:cs typeface="Ubuntu"/>
              <a:sym typeface="Ubuntu"/>
            </a:endParaRPr>
          </a:p>
          <a:p>
            <a:pPr indent="0" lvl="0" marL="228600" rtl="0" algn="l">
              <a:spcBef>
                <a:spcPts val="1200"/>
              </a:spcBef>
              <a:spcAft>
                <a:spcPts val="0"/>
              </a:spcAft>
              <a:buClr>
                <a:schemeClr val="dk1"/>
              </a:buClr>
              <a:buSzPts val="1100"/>
              <a:buFont typeface="Arial"/>
              <a:buNone/>
            </a:pPr>
            <a:r>
              <a:rPr lang="es-MX" sz="2200">
                <a:solidFill>
                  <a:schemeClr val="dk1"/>
                </a:solidFill>
                <a:latin typeface="Ubuntu"/>
                <a:ea typeface="Ubuntu"/>
                <a:cs typeface="Ubuntu"/>
                <a:sym typeface="Ubuntu"/>
              </a:rPr>
              <a:t>-Mensaje sencillo y rápido.</a:t>
            </a:r>
            <a:endParaRPr sz="2200">
              <a:solidFill>
                <a:schemeClr val="dk1"/>
              </a:solidFill>
              <a:latin typeface="Ubuntu"/>
              <a:ea typeface="Ubuntu"/>
              <a:cs typeface="Ubuntu"/>
              <a:sym typeface="Ubuntu"/>
            </a:endParaRPr>
          </a:p>
          <a:p>
            <a:pPr indent="0" lvl="0" marL="228600" rtl="0" algn="l">
              <a:spcBef>
                <a:spcPts val="1200"/>
              </a:spcBef>
              <a:spcAft>
                <a:spcPts val="0"/>
              </a:spcAft>
              <a:buClr>
                <a:schemeClr val="dk1"/>
              </a:buClr>
              <a:buSzPts val="1100"/>
              <a:buFont typeface="Arial"/>
              <a:buNone/>
            </a:pPr>
            <a:r>
              <a:rPr lang="es-MX" sz="2200">
                <a:solidFill>
                  <a:schemeClr val="dk1"/>
                </a:solidFill>
                <a:latin typeface="Ubuntu"/>
                <a:ea typeface="Ubuntu"/>
                <a:cs typeface="Ubuntu"/>
                <a:sym typeface="Ubuntu"/>
              </a:rPr>
              <a:t>-Presencia fuera o dentro de la casa.</a:t>
            </a:r>
            <a:endParaRPr sz="2200">
              <a:solidFill>
                <a:schemeClr val="dk1"/>
              </a:solidFill>
              <a:latin typeface="Ubuntu"/>
              <a:ea typeface="Ubuntu"/>
              <a:cs typeface="Ubuntu"/>
              <a:sym typeface="Ubuntu"/>
            </a:endParaRPr>
          </a:p>
          <a:p>
            <a:pPr indent="0" lvl="0" marL="228600" rtl="0" algn="l">
              <a:spcBef>
                <a:spcPts val="1200"/>
              </a:spcBef>
              <a:spcAft>
                <a:spcPts val="0"/>
              </a:spcAft>
              <a:buClr>
                <a:schemeClr val="dk1"/>
              </a:buClr>
              <a:buSzPts val="1100"/>
              <a:buFont typeface="Arial"/>
              <a:buNone/>
            </a:pPr>
            <a:r>
              <a:rPr lang="es-MX" sz="2200">
                <a:solidFill>
                  <a:schemeClr val="dk1"/>
                </a:solidFill>
                <a:latin typeface="Ubuntu"/>
                <a:ea typeface="Ubuntu"/>
                <a:cs typeface="Ubuntu"/>
                <a:sym typeface="Ubuntu"/>
              </a:rPr>
              <a:t>-Accesibilidad.</a:t>
            </a:r>
            <a:endParaRPr sz="2200">
              <a:solidFill>
                <a:schemeClr val="dk1"/>
              </a:solidFill>
              <a:latin typeface="Ubuntu"/>
              <a:ea typeface="Ubuntu"/>
              <a:cs typeface="Ubuntu"/>
              <a:sym typeface="Ubuntu"/>
            </a:endParaRPr>
          </a:p>
          <a:p>
            <a:pPr indent="0" lvl="0" marL="228600" rtl="0" algn="l">
              <a:spcBef>
                <a:spcPts val="1200"/>
              </a:spcBef>
              <a:spcAft>
                <a:spcPts val="0"/>
              </a:spcAft>
              <a:buClr>
                <a:schemeClr val="dk1"/>
              </a:buClr>
              <a:buSzPts val="1100"/>
              <a:buFont typeface="Arial"/>
              <a:buNone/>
            </a:pPr>
            <a:r>
              <a:rPr lang="es-MX" sz="2200">
                <a:solidFill>
                  <a:schemeClr val="dk1"/>
                </a:solidFill>
                <a:latin typeface="Ubuntu"/>
                <a:ea typeface="Ubuntu"/>
                <a:cs typeface="Ubuntu"/>
                <a:sym typeface="Ubuntu"/>
              </a:rPr>
              <a:t>-Inmediatez.</a:t>
            </a:r>
            <a:endParaRPr sz="2200">
              <a:solidFill>
                <a:schemeClr val="dk1"/>
              </a:solidFill>
              <a:latin typeface="Ubuntu"/>
              <a:ea typeface="Ubuntu"/>
              <a:cs typeface="Ubuntu"/>
              <a:sym typeface="Ubuntu"/>
            </a:endParaRPr>
          </a:p>
          <a:p>
            <a:pPr indent="0" lvl="0" marL="228600" rtl="0" algn="l">
              <a:spcBef>
                <a:spcPts val="1200"/>
              </a:spcBef>
              <a:spcAft>
                <a:spcPts val="0"/>
              </a:spcAft>
              <a:buClr>
                <a:schemeClr val="dk1"/>
              </a:buClr>
              <a:buSzPts val="1100"/>
              <a:buFont typeface="Arial"/>
              <a:buNone/>
            </a:pPr>
            <a:r>
              <a:rPr lang="es-MX" sz="2200">
                <a:solidFill>
                  <a:schemeClr val="dk1"/>
                </a:solidFill>
                <a:latin typeface="Ubuntu"/>
                <a:ea typeface="Ubuntu"/>
                <a:cs typeface="Ubuntu"/>
                <a:sym typeface="Ubuntu"/>
              </a:rPr>
              <a:t>-Audiencia.</a:t>
            </a:r>
            <a:endParaRPr sz="2200">
              <a:solidFill>
                <a:schemeClr val="dk1"/>
              </a:solidFill>
              <a:latin typeface="Ubuntu"/>
              <a:ea typeface="Ubuntu"/>
              <a:cs typeface="Ubuntu"/>
              <a:sym typeface="Ubuntu"/>
            </a:endParaRPr>
          </a:p>
          <a:p>
            <a:pPr indent="0" lvl="0" marL="0" rtl="0" algn="l">
              <a:spcBef>
                <a:spcPts val="640"/>
              </a:spcBef>
              <a:spcAft>
                <a:spcPts val="0"/>
              </a:spcAft>
              <a:buNone/>
            </a:pPr>
            <a:r>
              <a:t/>
            </a:r>
            <a:endParaRPr sz="2200">
              <a:solidFill>
                <a:schemeClr val="dk1"/>
              </a:solidFill>
              <a:latin typeface="Ubuntu"/>
              <a:ea typeface="Ubuntu"/>
              <a:cs typeface="Ubuntu"/>
              <a:sym typeface="Ubuntu"/>
            </a:endParaRPr>
          </a:p>
          <a:p>
            <a:pPr indent="-139700" lvl="0" marL="342900" rtl="0" algn="l">
              <a:spcBef>
                <a:spcPts val="640"/>
              </a:spcBef>
              <a:spcAft>
                <a:spcPts val="1600"/>
              </a:spcAft>
              <a:buClr>
                <a:schemeClr val="dk1"/>
              </a:buClr>
              <a:buSzPts val="3200"/>
              <a:buNone/>
            </a:pPr>
            <a:r>
              <a:t/>
            </a:r>
            <a:endParaRPr sz="2200">
              <a:latin typeface="Ubuntu"/>
              <a:ea typeface="Ubuntu"/>
              <a:cs typeface="Ubuntu"/>
              <a:sym typeface="Ubuntu"/>
            </a:endParaRPr>
          </a:p>
        </p:txBody>
      </p:sp>
      <p:pic>
        <p:nvPicPr>
          <p:cNvPr id="864" name="Google Shape;864;p112"/>
          <p:cNvPicPr preferRelativeResize="0"/>
          <p:nvPr/>
        </p:nvPicPr>
        <p:blipFill>
          <a:blip r:embed="rId3">
            <a:alphaModFix/>
          </a:blip>
          <a:stretch>
            <a:fillRect/>
          </a:stretch>
        </p:blipFill>
        <p:spPr>
          <a:xfrm>
            <a:off x="6352875" y="0"/>
            <a:ext cx="3417262" cy="3417262"/>
          </a:xfrm>
          <a:prstGeom prst="rect">
            <a:avLst/>
          </a:prstGeom>
          <a:noFill/>
          <a:ln>
            <a:noFill/>
          </a:ln>
        </p:spPr>
      </p:pic>
      <p:pic>
        <p:nvPicPr>
          <p:cNvPr id="865" name="Google Shape;865;p112"/>
          <p:cNvPicPr preferRelativeResize="0"/>
          <p:nvPr/>
        </p:nvPicPr>
        <p:blipFill>
          <a:blip r:embed="rId4">
            <a:alphaModFix/>
          </a:blip>
          <a:stretch>
            <a:fillRect/>
          </a:stretch>
        </p:blipFill>
        <p:spPr>
          <a:xfrm>
            <a:off x="6352875" y="3753962"/>
            <a:ext cx="4786940" cy="2991838"/>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FE2F3"/>
        </a:solidFill>
      </p:bgPr>
    </p:bg>
    <p:spTree>
      <p:nvGrpSpPr>
        <p:cNvPr id="870" name="Shape 870"/>
        <p:cNvGrpSpPr/>
        <p:nvPr/>
      </p:nvGrpSpPr>
      <p:grpSpPr>
        <a:xfrm>
          <a:off x="0" y="0"/>
          <a:ext cx="0" cy="0"/>
          <a:chOff x="0" y="0"/>
          <a:chExt cx="0" cy="0"/>
        </a:xfrm>
      </p:grpSpPr>
      <p:sp>
        <p:nvSpPr>
          <p:cNvPr id="871" name="Google Shape;871;p113"/>
          <p:cNvSpPr/>
          <p:nvPr/>
        </p:nvSpPr>
        <p:spPr>
          <a:xfrm>
            <a:off x="687075" y="-18275"/>
            <a:ext cx="5665800" cy="6858000"/>
          </a:xfrm>
          <a:prstGeom prst="rect">
            <a:avLst/>
          </a:prstGeom>
          <a:solidFill>
            <a:srgbClr val="C9DAF8"/>
          </a:solidFill>
          <a:ln cap="flat" cmpd="sng" w="9525">
            <a:solidFill>
              <a:srgbClr val="FCE5C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113"/>
          <p:cNvSpPr txBox="1"/>
          <p:nvPr>
            <p:ph type="title"/>
          </p:nvPr>
        </p:nvSpPr>
        <p:spPr>
          <a:xfrm>
            <a:off x="699725" y="205350"/>
            <a:ext cx="7337100" cy="757200"/>
          </a:xfrm>
          <a:prstGeom prst="rect">
            <a:avLst/>
          </a:prstGeom>
          <a:noFill/>
          <a:ln>
            <a:noFill/>
          </a:ln>
        </p:spPr>
        <p:txBody>
          <a:bodyPr anchorCtr="0" anchor="ctr" bIns="45700" lIns="91425" spcFirstLastPara="1" rIns="91425" wrap="square" tIns="45700">
            <a:spAutoFit/>
          </a:bodyPr>
          <a:lstStyle/>
          <a:p>
            <a:pPr indent="0" lvl="0" marL="0" rtl="0" algn="l">
              <a:spcBef>
                <a:spcPts val="0"/>
              </a:spcBef>
              <a:spcAft>
                <a:spcPts val="0"/>
              </a:spcAft>
              <a:buClr>
                <a:schemeClr val="dk1"/>
              </a:buClr>
              <a:buSzPts val="4400"/>
              <a:buFont typeface="Calibri"/>
              <a:buNone/>
            </a:pPr>
            <a:r>
              <a:rPr b="1" lang="es-MX" sz="4800">
                <a:solidFill>
                  <a:srgbClr val="3C78D8"/>
                </a:solidFill>
                <a:latin typeface="Ubuntu"/>
                <a:ea typeface="Ubuntu"/>
                <a:cs typeface="Ubuntu"/>
                <a:sym typeface="Ubuntu"/>
              </a:rPr>
              <a:t>DESVENTAJAS</a:t>
            </a:r>
            <a:endParaRPr b="1" sz="4800">
              <a:solidFill>
                <a:srgbClr val="3C78D8"/>
              </a:solidFill>
              <a:latin typeface="Ubuntu"/>
              <a:ea typeface="Ubuntu"/>
              <a:cs typeface="Ubuntu"/>
              <a:sym typeface="Ubuntu"/>
            </a:endParaRPr>
          </a:p>
        </p:txBody>
      </p:sp>
      <p:sp>
        <p:nvSpPr>
          <p:cNvPr id="873" name="Google Shape;873;p113"/>
          <p:cNvSpPr txBox="1"/>
          <p:nvPr>
            <p:ph idx="1" type="body"/>
          </p:nvPr>
        </p:nvSpPr>
        <p:spPr>
          <a:xfrm>
            <a:off x="773325" y="1253100"/>
            <a:ext cx="5493300" cy="41025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t/>
            </a:r>
            <a:endParaRPr sz="2200">
              <a:solidFill>
                <a:schemeClr val="dk1"/>
              </a:solidFill>
              <a:latin typeface="Ubuntu"/>
              <a:ea typeface="Ubuntu"/>
              <a:cs typeface="Ubuntu"/>
              <a:sym typeface="Ubuntu"/>
            </a:endParaRPr>
          </a:p>
          <a:p>
            <a:pPr indent="0" lvl="0" marL="228600" rtl="0" algn="l">
              <a:spcBef>
                <a:spcPts val="0"/>
              </a:spcBef>
              <a:spcAft>
                <a:spcPts val="0"/>
              </a:spcAft>
              <a:buClr>
                <a:schemeClr val="dk1"/>
              </a:buClr>
              <a:buSzPts val="1100"/>
              <a:buFont typeface="Arial"/>
              <a:buNone/>
            </a:pPr>
            <a:r>
              <a:rPr lang="es-MX" sz="2800">
                <a:solidFill>
                  <a:srgbClr val="191919"/>
                </a:solidFill>
                <a:latin typeface="Ubuntu"/>
                <a:ea typeface="Ubuntu"/>
                <a:cs typeface="Ubuntu"/>
                <a:sym typeface="Ubuntu"/>
              </a:rPr>
              <a:t>-Aglomeración</a:t>
            </a:r>
            <a:endParaRPr sz="2800">
              <a:solidFill>
                <a:srgbClr val="191919"/>
              </a:solidFill>
              <a:latin typeface="Ubuntu"/>
              <a:ea typeface="Ubuntu"/>
              <a:cs typeface="Ubuntu"/>
              <a:sym typeface="Ubuntu"/>
            </a:endParaRPr>
          </a:p>
          <a:p>
            <a:pPr indent="0" lvl="0" marL="228600" rtl="0" algn="l">
              <a:spcBef>
                <a:spcPts val="1200"/>
              </a:spcBef>
              <a:spcAft>
                <a:spcPts val="0"/>
              </a:spcAft>
              <a:buNone/>
            </a:pPr>
            <a:r>
              <a:rPr lang="es-MX" sz="2800">
                <a:solidFill>
                  <a:srgbClr val="191919"/>
                </a:solidFill>
                <a:latin typeface="Ubuntu"/>
                <a:ea typeface="Ubuntu"/>
                <a:cs typeface="Ubuntu"/>
                <a:sym typeface="Ubuntu"/>
              </a:rPr>
              <a:t>-Volatilidad</a:t>
            </a:r>
            <a:endParaRPr sz="2800">
              <a:solidFill>
                <a:srgbClr val="191919"/>
              </a:solidFill>
              <a:latin typeface="Ubuntu"/>
              <a:ea typeface="Ubuntu"/>
              <a:cs typeface="Ubuntu"/>
              <a:sym typeface="Ubuntu"/>
            </a:endParaRPr>
          </a:p>
          <a:p>
            <a:pPr indent="0" lvl="0" marL="228600" rtl="0" algn="l">
              <a:spcBef>
                <a:spcPts val="1200"/>
              </a:spcBef>
              <a:spcAft>
                <a:spcPts val="0"/>
              </a:spcAft>
              <a:buNone/>
            </a:pPr>
            <a:r>
              <a:rPr lang="es-MX" sz="2800">
                <a:solidFill>
                  <a:srgbClr val="191919"/>
                </a:solidFill>
                <a:latin typeface="Ubuntu"/>
                <a:ea typeface="Ubuntu"/>
                <a:cs typeface="Ubuntu"/>
                <a:sym typeface="Ubuntu"/>
              </a:rPr>
              <a:t>-Grado de atención</a:t>
            </a:r>
            <a:endParaRPr sz="2800">
              <a:solidFill>
                <a:srgbClr val="191919"/>
              </a:solidFill>
              <a:latin typeface="Ubuntu"/>
              <a:ea typeface="Ubuntu"/>
              <a:cs typeface="Ubuntu"/>
              <a:sym typeface="Ubuntu"/>
            </a:endParaRPr>
          </a:p>
          <a:p>
            <a:pPr indent="0" lvl="0" marL="228600" rtl="0" algn="l">
              <a:spcBef>
                <a:spcPts val="1200"/>
              </a:spcBef>
              <a:spcAft>
                <a:spcPts val="0"/>
              </a:spcAft>
              <a:buNone/>
            </a:pPr>
            <a:r>
              <a:rPr lang="es-MX" sz="2800">
                <a:solidFill>
                  <a:srgbClr val="191919"/>
                </a:solidFill>
                <a:latin typeface="Ubuntu"/>
                <a:ea typeface="Ubuntu"/>
                <a:cs typeface="Ubuntu"/>
                <a:sym typeface="Ubuntu"/>
              </a:rPr>
              <a:t>-Rapidez</a:t>
            </a:r>
            <a:endParaRPr sz="2800">
              <a:solidFill>
                <a:srgbClr val="191919"/>
              </a:solidFill>
              <a:latin typeface="Ubuntu"/>
              <a:ea typeface="Ubuntu"/>
              <a:cs typeface="Ubuntu"/>
              <a:sym typeface="Ubuntu"/>
            </a:endParaRPr>
          </a:p>
          <a:p>
            <a:pPr indent="0" lvl="0" marL="228600" rtl="0" algn="l">
              <a:spcBef>
                <a:spcPts val="1200"/>
              </a:spcBef>
              <a:spcAft>
                <a:spcPts val="0"/>
              </a:spcAft>
              <a:buNone/>
            </a:pPr>
            <a:r>
              <a:rPr lang="es-MX" sz="2800">
                <a:solidFill>
                  <a:srgbClr val="191919"/>
                </a:solidFill>
                <a:latin typeface="Ubuntu"/>
                <a:ea typeface="Ubuntu"/>
                <a:cs typeface="Ubuntu"/>
                <a:sym typeface="Ubuntu"/>
              </a:rPr>
              <a:t>-Medio exclusivamente sonoro</a:t>
            </a:r>
            <a:endParaRPr sz="2800">
              <a:solidFill>
                <a:srgbClr val="191919"/>
              </a:solidFill>
              <a:latin typeface="Ubuntu"/>
              <a:ea typeface="Ubuntu"/>
              <a:cs typeface="Ubuntu"/>
              <a:sym typeface="Ubuntu"/>
            </a:endParaRPr>
          </a:p>
          <a:p>
            <a:pPr indent="-83026" lvl="0" marL="182880" rtl="0" algn="l">
              <a:spcBef>
                <a:spcPts val="1200"/>
              </a:spcBef>
              <a:spcAft>
                <a:spcPts val="0"/>
              </a:spcAft>
              <a:buClr>
                <a:schemeClr val="dk1"/>
              </a:buClr>
              <a:buSzPts val="1700"/>
              <a:buFont typeface="Arial"/>
              <a:buNone/>
            </a:pPr>
            <a:r>
              <a:t/>
            </a:r>
            <a:endParaRPr sz="2200">
              <a:latin typeface="Ubuntu"/>
              <a:ea typeface="Ubuntu"/>
              <a:cs typeface="Ubuntu"/>
              <a:sym typeface="Ubuntu"/>
            </a:endParaRPr>
          </a:p>
          <a:p>
            <a:pPr indent="0" lvl="0" marL="228600" rtl="0" algn="l">
              <a:spcBef>
                <a:spcPts val="0"/>
              </a:spcBef>
              <a:spcAft>
                <a:spcPts val="0"/>
              </a:spcAft>
              <a:buClr>
                <a:schemeClr val="dk1"/>
              </a:buClr>
              <a:buSzPts val="1100"/>
              <a:buFont typeface="Arial"/>
              <a:buNone/>
            </a:pPr>
            <a:r>
              <a:t/>
            </a:r>
            <a:endParaRPr sz="2200">
              <a:solidFill>
                <a:schemeClr val="dk1"/>
              </a:solidFill>
              <a:latin typeface="Ubuntu"/>
              <a:ea typeface="Ubuntu"/>
              <a:cs typeface="Ubuntu"/>
              <a:sym typeface="Ubuntu"/>
            </a:endParaRPr>
          </a:p>
          <a:p>
            <a:pPr indent="-139700" lvl="0" marL="342900" rtl="0" algn="l">
              <a:spcBef>
                <a:spcPts val="640"/>
              </a:spcBef>
              <a:spcAft>
                <a:spcPts val="1600"/>
              </a:spcAft>
              <a:buClr>
                <a:schemeClr val="dk1"/>
              </a:buClr>
              <a:buSzPts val="3200"/>
              <a:buNone/>
            </a:pPr>
            <a:r>
              <a:t/>
            </a:r>
            <a:endParaRPr sz="2200">
              <a:latin typeface="Ubuntu"/>
              <a:ea typeface="Ubuntu"/>
              <a:cs typeface="Ubuntu"/>
              <a:sym typeface="Ubuntu"/>
            </a:endParaRPr>
          </a:p>
        </p:txBody>
      </p:sp>
      <p:pic>
        <p:nvPicPr>
          <p:cNvPr id="874" name="Google Shape;874;p113"/>
          <p:cNvPicPr preferRelativeResize="0"/>
          <p:nvPr/>
        </p:nvPicPr>
        <p:blipFill>
          <a:blip r:embed="rId3">
            <a:alphaModFix/>
          </a:blip>
          <a:stretch>
            <a:fillRect/>
          </a:stretch>
        </p:blipFill>
        <p:spPr>
          <a:xfrm>
            <a:off x="6657675" y="472025"/>
            <a:ext cx="5534325" cy="2767163"/>
          </a:xfrm>
          <a:prstGeom prst="rect">
            <a:avLst/>
          </a:prstGeom>
          <a:noFill/>
          <a:ln>
            <a:noFill/>
          </a:ln>
        </p:spPr>
      </p:pic>
      <p:pic>
        <p:nvPicPr>
          <p:cNvPr id="875" name="Google Shape;875;p113"/>
          <p:cNvPicPr preferRelativeResize="0"/>
          <p:nvPr/>
        </p:nvPicPr>
        <p:blipFill>
          <a:blip r:embed="rId4">
            <a:alphaModFix/>
          </a:blip>
          <a:stretch>
            <a:fillRect/>
          </a:stretch>
        </p:blipFill>
        <p:spPr>
          <a:xfrm>
            <a:off x="6657675" y="3485338"/>
            <a:ext cx="5534327" cy="3112068"/>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pic>
        <p:nvPicPr>
          <p:cNvPr id="880" name="Google Shape;880;p114"/>
          <p:cNvPicPr preferRelativeResize="0"/>
          <p:nvPr/>
        </p:nvPicPr>
        <p:blipFill>
          <a:blip r:embed="rId3">
            <a:alphaModFix/>
          </a:blip>
          <a:stretch>
            <a:fillRect/>
          </a:stretch>
        </p:blipFill>
        <p:spPr>
          <a:xfrm rot="5400000">
            <a:off x="2658254" y="-2658265"/>
            <a:ext cx="6845950" cy="12162449"/>
          </a:xfrm>
          <a:prstGeom prst="rect">
            <a:avLst/>
          </a:prstGeom>
          <a:noFill/>
          <a:ln>
            <a:noFill/>
          </a:ln>
        </p:spPr>
      </p:pic>
      <p:sp>
        <p:nvSpPr>
          <p:cNvPr id="881" name="Google Shape;881;p114"/>
          <p:cNvSpPr txBox="1"/>
          <p:nvPr>
            <p:ph type="title"/>
          </p:nvPr>
        </p:nvSpPr>
        <p:spPr>
          <a:xfrm>
            <a:off x="4730600" y="2458050"/>
            <a:ext cx="7068000" cy="785100"/>
          </a:xfrm>
          <a:prstGeom prst="rect">
            <a:avLst/>
          </a:prstGeom>
          <a:noFill/>
          <a:ln>
            <a:noFill/>
          </a:ln>
        </p:spPr>
        <p:txBody>
          <a:bodyPr anchorCtr="0" anchor="ctr" bIns="45700" lIns="91425" spcFirstLastPara="1" rIns="91425" wrap="square" tIns="45700">
            <a:spAutoFit/>
          </a:bodyPr>
          <a:lstStyle/>
          <a:p>
            <a:pPr indent="0" lvl="0" marL="0" rtl="0" algn="ctr">
              <a:lnSpc>
                <a:spcPct val="90000"/>
              </a:lnSpc>
              <a:spcBef>
                <a:spcPts val="0"/>
              </a:spcBef>
              <a:spcAft>
                <a:spcPts val="0"/>
              </a:spcAft>
              <a:buSzPts val="4200"/>
              <a:buFont typeface="Rockwell"/>
              <a:buNone/>
            </a:pPr>
            <a:r>
              <a:rPr b="1" lang="es-MX" sz="5000">
                <a:solidFill>
                  <a:srgbClr val="C9DAF8"/>
                </a:solidFill>
                <a:latin typeface="Ubuntu"/>
                <a:ea typeface="Ubuntu"/>
                <a:cs typeface="Ubuntu"/>
                <a:sym typeface="Ubuntu"/>
              </a:rPr>
              <a:t>LA RADIO EN CIFRAS</a:t>
            </a:r>
            <a:endParaRPr b="1" sz="5000">
              <a:solidFill>
                <a:srgbClr val="C9DAF8"/>
              </a:solidFill>
              <a:latin typeface="Ubuntu"/>
              <a:ea typeface="Ubuntu"/>
              <a:cs typeface="Ubuntu"/>
              <a:sym typeface="Ubuntu"/>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5" name="Shape 885"/>
        <p:cNvGrpSpPr/>
        <p:nvPr/>
      </p:nvGrpSpPr>
      <p:grpSpPr>
        <a:xfrm>
          <a:off x="0" y="0"/>
          <a:ext cx="0" cy="0"/>
          <a:chOff x="0" y="0"/>
          <a:chExt cx="0" cy="0"/>
        </a:xfrm>
      </p:grpSpPr>
      <p:pic>
        <p:nvPicPr>
          <p:cNvPr id="886" name="Google Shape;886;p115"/>
          <p:cNvPicPr preferRelativeResize="0"/>
          <p:nvPr>
            <p:ph idx="1" type="body"/>
          </p:nvPr>
        </p:nvPicPr>
        <p:blipFill rotWithShape="1">
          <a:blip r:embed="rId3">
            <a:alphaModFix/>
          </a:blip>
          <a:srcRect b="0" l="0" r="0" t="0"/>
          <a:stretch/>
        </p:blipFill>
        <p:spPr>
          <a:xfrm>
            <a:off x="-48683" y="115011"/>
            <a:ext cx="11952900" cy="684240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116"/>
          <p:cNvPicPr preferRelativeResize="0"/>
          <p:nvPr/>
        </p:nvPicPr>
        <p:blipFill>
          <a:blip r:embed="rId3">
            <a:alphaModFix/>
          </a:blip>
          <a:stretch>
            <a:fillRect/>
          </a:stretch>
        </p:blipFill>
        <p:spPr>
          <a:xfrm rot="5400000">
            <a:off x="2658254" y="-2658265"/>
            <a:ext cx="6845950" cy="12162449"/>
          </a:xfrm>
          <a:prstGeom prst="rect">
            <a:avLst/>
          </a:prstGeom>
          <a:noFill/>
          <a:ln>
            <a:noFill/>
          </a:ln>
        </p:spPr>
      </p:pic>
      <p:sp>
        <p:nvSpPr>
          <p:cNvPr id="892" name="Google Shape;892;p116"/>
          <p:cNvSpPr txBox="1"/>
          <p:nvPr>
            <p:ph type="title"/>
          </p:nvPr>
        </p:nvSpPr>
        <p:spPr>
          <a:xfrm>
            <a:off x="144625" y="260675"/>
            <a:ext cx="4614000" cy="3084600"/>
          </a:xfrm>
          <a:prstGeom prst="rect">
            <a:avLst/>
          </a:prstGeom>
          <a:noFill/>
          <a:ln>
            <a:noFill/>
          </a:ln>
        </p:spPr>
        <p:txBody>
          <a:bodyPr anchorCtr="0" anchor="t" bIns="45700" lIns="91425" spcFirstLastPara="1" rIns="91425" wrap="square" tIns="45700">
            <a:spAutoFit/>
          </a:bodyPr>
          <a:lstStyle/>
          <a:p>
            <a:pPr indent="0" lvl="0" marL="0" rtl="0" algn="l">
              <a:lnSpc>
                <a:spcPct val="90000"/>
              </a:lnSpc>
              <a:spcBef>
                <a:spcPts val="0"/>
              </a:spcBef>
              <a:spcAft>
                <a:spcPts val="0"/>
              </a:spcAft>
              <a:buSzPts val="4200"/>
              <a:buFont typeface="Rockwell"/>
              <a:buNone/>
            </a:pPr>
            <a:r>
              <a:rPr b="1" lang="es-MX" sz="5400">
                <a:solidFill>
                  <a:srgbClr val="0000FF"/>
                </a:solidFill>
                <a:latin typeface="Ubuntu"/>
                <a:ea typeface="Ubuntu"/>
                <a:cs typeface="Ubuntu"/>
                <a:sym typeface="Ubuntu"/>
              </a:rPr>
              <a:t>TIPOS DE PUBLICIDAD EN LA </a:t>
            </a:r>
            <a:endParaRPr b="1" sz="5400">
              <a:solidFill>
                <a:srgbClr val="0000FF"/>
              </a:solidFill>
              <a:latin typeface="Ubuntu"/>
              <a:ea typeface="Ubuntu"/>
              <a:cs typeface="Ubuntu"/>
              <a:sym typeface="Ubuntu"/>
            </a:endParaRPr>
          </a:p>
          <a:p>
            <a:pPr indent="0" lvl="0" marL="0" rtl="0" algn="l">
              <a:lnSpc>
                <a:spcPct val="90000"/>
              </a:lnSpc>
              <a:spcBef>
                <a:spcPts val="0"/>
              </a:spcBef>
              <a:spcAft>
                <a:spcPts val="0"/>
              </a:spcAft>
              <a:buSzPts val="4200"/>
              <a:buFont typeface="Rockwell"/>
              <a:buNone/>
            </a:pPr>
            <a:r>
              <a:rPr b="1" lang="es-MX" sz="5400">
                <a:solidFill>
                  <a:srgbClr val="0000FF"/>
                </a:solidFill>
                <a:latin typeface="Ubuntu"/>
                <a:ea typeface="Ubuntu"/>
                <a:cs typeface="Ubuntu"/>
                <a:sym typeface="Ubuntu"/>
              </a:rPr>
              <a:t>RADIO</a:t>
            </a:r>
            <a:endParaRPr b="1" sz="5400">
              <a:solidFill>
                <a:srgbClr val="0000FF"/>
              </a:solidFill>
              <a:latin typeface="Ubuntu"/>
              <a:ea typeface="Ubuntu"/>
              <a:cs typeface="Ubuntu"/>
              <a:sym typeface="Ubuntu"/>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C9DAF8"/>
        </a:solidFill>
      </p:bgPr>
    </p:bg>
    <p:spTree>
      <p:nvGrpSpPr>
        <p:cNvPr id="896" name="Shape 896"/>
        <p:cNvGrpSpPr/>
        <p:nvPr/>
      </p:nvGrpSpPr>
      <p:grpSpPr>
        <a:xfrm>
          <a:off x="0" y="0"/>
          <a:ext cx="0" cy="0"/>
          <a:chOff x="0" y="0"/>
          <a:chExt cx="0" cy="0"/>
        </a:xfrm>
      </p:grpSpPr>
      <p:pic>
        <p:nvPicPr>
          <p:cNvPr id="897" name="Google Shape;897;p117"/>
          <p:cNvPicPr preferRelativeResize="0"/>
          <p:nvPr/>
        </p:nvPicPr>
        <p:blipFill>
          <a:blip r:embed="rId3">
            <a:alphaModFix/>
          </a:blip>
          <a:stretch>
            <a:fillRect/>
          </a:stretch>
        </p:blipFill>
        <p:spPr>
          <a:xfrm>
            <a:off x="7134125" y="0"/>
            <a:ext cx="4498850" cy="6914001"/>
          </a:xfrm>
          <a:prstGeom prst="rect">
            <a:avLst/>
          </a:prstGeom>
          <a:noFill/>
          <a:ln>
            <a:noFill/>
          </a:ln>
        </p:spPr>
      </p:pic>
      <p:sp>
        <p:nvSpPr>
          <p:cNvPr id="898" name="Google Shape;898;p117"/>
          <p:cNvSpPr txBox="1"/>
          <p:nvPr>
            <p:ph type="title"/>
          </p:nvPr>
        </p:nvSpPr>
        <p:spPr>
          <a:xfrm>
            <a:off x="411650" y="284750"/>
            <a:ext cx="4651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200"/>
              <a:buFont typeface="Rockwell"/>
              <a:buNone/>
            </a:pPr>
            <a:r>
              <a:rPr b="1" lang="es-MX" sz="4800">
                <a:solidFill>
                  <a:srgbClr val="0B5394"/>
                </a:solidFill>
                <a:latin typeface="Ubuntu"/>
                <a:ea typeface="Ubuntu"/>
                <a:cs typeface="Ubuntu"/>
                <a:sym typeface="Ubuntu"/>
              </a:rPr>
              <a:t>SPOT</a:t>
            </a:r>
            <a:endParaRPr b="1" sz="4800">
              <a:solidFill>
                <a:srgbClr val="0B5394"/>
              </a:solidFill>
              <a:latin typeface="Ubuntu"/>
              <a:ea typeface="Ubuntu"/>
              <a:cs typeface="Ubuntu"/>
              <a:sym typeface="Ubuntu"/>
            </a:endParaRPr>
          </a:p>
        </p:txBody>
      </p:sp>
      <p:sp>
        <p:nvSpPr>
          <p:cNvPr id="899" name="Google Shape;899;p117"/>
          <p:cNvSpPr txBox="1"/>
          <p:nvPr>
            <p:ph idx="1" type="body"/>
          </p:nvPr>
        </p:nvSpPr>
        <p:spPr>
          <a:xfrm>
            <a:off x="734675" y="1739225"/>
            <a:ext cx="4651500" cy="4248300"/>
          </a:xfrm>
          <a:prstGeom prst="rect">
            <a:avLst/>
          </a:prstGeom>
          <a:noFill/>
          <a:ln>
            <a:noFill/>
          </a:ln>
        </p:spPr>
        <p:txBody>
          <a:bodyPr anchorCtr="0" anchor="ctr" bIns="45700" lIns="91425" spcFirstLastPara="1" rIns="91425" wrap="square" tIns="45700">
            <a:noAutofit/>
          </a:bodyPr>
          <a:lstStyle/>
          <a:p>
            <a:pPr indent="0" lvl="0" marL="228600" rtl="0" algn="ctr">
              <a:lnSpc>
                <a:spcPct val="90000"/>
              </a:lnSpc>
              <a:spcBef>
                <a:spcPts val="0"/>
              </a:spcBef>
              <a:spcAft>
                <a:spcPts val="1600"/>
              </a:spcAft>
              <a:buNone/>
            </a:pPr>
            <a:r>
              <a:rPr lang="es-MX" sz="2500">
                <a:solidFill>
                  <a:schemeClr val="dk1"/>
                </a:solidFill>
                <a:latin typeface="Ubuntu"/>
                <a:ea typeface="Ubuntu"/>
                <a:cs typeface="Ubuntu"/>
                <a:sym typeface="Ubuntu"/>
              </a:rPr>
              <a:t>Es una forma compacta de la publicidad radiofónica que se caracteriza por el hecho de ser breve, repetible y sin relación a la programación, así que su contenido puede ser escuchado en cualquier momento. </a:t>
            </a:r>
            <a:endParaRPr sz="2500">
              <a:solidFill>
                <a:schemeClr val="dk1"/>
              </a:solidFill>
              <a:latin typeface="Ubuntu"/>
              <a:ea typeface="Ubuntu"/>
              <a:cs typeface="Ubuntu"/>
              <a:sym typeface="Ubuntu"/>
            </a:endParaRPr>
          </a:p>
        </p:txBody>
      </p:sp>
      <p:pic>
        <p:nvPicPr>
          <p:cNvPr id="900" name="Google Shape;900;p117" title="1.-Rancheritos_BBDO (1).mp3">
            <a:hlinkClick r:id="rId4"/>
          </p:cNvPr>
          <p:cNvPicPr preferRelativeResize="0"/>
          <p:nvPr/>
        </p:nvPicPr>
        <p:blipFill>
          <a:blip r:embed="rId5">
            <a:alphaModFix/>
          </a:blip>
          <a:stretch>
            <a:fillRect/>
          </a:stretch>
        </p:blipFill>
        <p:spPr>
          <a:xfrm>
            <a:off x="8769175" y="1073600"/>
            <a:ext cx="1228750" cy="1228750"/>
          </a:xfrm>
          <a:prstGeom prst="rect">
            <a:avLst/>
          </a:prstGeom>
          <a:noFill/>
          <a:ln>
            <a:noFill/>
          </a:ln>
        </p:spPr>
      </p:pic>
      <p:pic>
        <p:nvPicPr>
          <p:cNvPr id="901" name="Google Shape;901;p117" title="2.-Mitsubishi-Motors_Oveja-Negra-Lowe.mp3">
            <a:hlinkClick r:id="rId6"/>
          </p:cNvPr>
          <p:cNvPicPr preferRelativeResize="0"/>
          <p:nvPr/>
        </p:nvPicPr>
        <p:blipFill>
          <a:blip r:embed="rId5">
            <a:alphaModFix/>
          </a:blip>
          <a:stretch>
            <a:fillRect/>
          </a:stretch>
        </p:blipFill>
        <p:spPr>
          <a:xfrm>
            <a:off x="8769163" y="5048875"/>
            <a:ext cx="1228750" cy="12287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